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4A6_797E5929.xml" ContentType="application/vnd.ms-powerpoint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modernComment_49D_C0B18381.xml" ContentType="application/vnd.ms-powerpoint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omments/modernComment_30B_F849DF66.xml" ContentType="application/vnd.ms-powerpoint.comment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modernComment_481_47311BD.xml" ContentType="application/vnd.ms-powerpoint.comment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omments/modernComment_2E2_C1DAFBD5.xml" ContentType="application/vnd.ms-powerpoint.comments+xml"/>
  <Override PartName="/ppt/notesSlides/notesSlide29.xml" ContentType="application/vnd.openxmlformats-officedocument.presentationml.notesSlide+xml"/>
  <Override PartName="/ppt/comments/modernComment_2F2_7C16401E.xml" ContentType="application/vnd.ms-powerpoint.comments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47"/>
  </p:notesMasterIdLst>
  <p:sldIdLst>
    <p:sldId id="1141" r:id="rId2"/>
    <p:sldId id="1190" r:id="rId3"/>
    <p:sldId id="1123" r:id="rId4"/>
    <p:sldId id="1124" r:id="rId5"/>
    <p:sldId id="777" r:id="rId6"/>
    <p:sldId id="1183" r:id="rId7"/>
    <p:sldId id="1144" r:id="rId8"/>
    <p:sldId id="1179" r:id="rId9"/>
    <p:sldId id="1180" r:id="rId10"/>
    <p:sldId id="1213" r:id="rId11"/>
    <p:sldId id="1181" r:id="rId12"/>
    <p:sldId id="1188" r:id="rId13"/>
    <p:sldId id="779" r:id="rId14"/>
    <p:sldId id="1128" r:id="rId15"/>
    <p:sldId id="1151" r:id="rId16"/>
    <p:sldId id="1170" r:id="rId17"/>
    <p:sldId id="1153" r:id="rId18"/>
    <p:sldId id="1155" r:id="rId19"/>
    <p:sldId id="1156" r:id="rId20"/>
    <p:sldId id="1157" r:id="rId21"/>
    <p:sldId id="1158" r:id="rId22"/>
    <p:sldId id="1159" r:id="rId23"/>
    <p:sldId id="1160" r:id="rId24"/>
    <p:sldId id="1161" r:id="rId25"/>
    <p:sldId id="1167" r:id="rId26"/>
    <p:sldId id="1168" r:id="rId27"/>
    <p:sldId id="1202" r:id="rId28"/>
    <p:sldId id="738" r:id="rId29"/>
    <p:sldId id="754" r:id="rId30"/>
    <p:sldId id="1176" r:id="rId31"/>
    <p:sldId id="1201" r:id="rId32"/>
    <p:sldId id="1195" r:id="rId33"/>
    <p:sldId id="1197" r:id="rId34"/>
    <p:sldId id="1199" r:id="rId35"/>
    <p:sldId id="1200" r:id="rId36"/>
    <p:sldId id="780" r:id="rId37"/>
    <p:sldId id="1127" r:id="rId38"/>
    <p:sldId id="1135" r:id="rId39"/>
    <p:sldId id="1209" r:id="rId40"/>
    <p:sldId id="1211" r:id="rId41"/>
    <p:sldId id="1212" r:id="rId42"/>
    <p:sldId id="1204" r:id="rId43"/>
    <p:sldId id="788" r:id="rId44"/>
    <p:sldId id="1191" r:id="rId45"/>
    <p:sldId id="697" r:id="rId46"/>
  </p:sldIdLst>
  <p:sldSz cx="9144000" cy="6858000" type="screen4x3"/>
  <p:notesSz cx="6858000" cy="9144000"/>
  <p:embeddedFontLst>
    <p:embeddedFont>
      <p:font typeface="Cambria" panose="02040503050406030204" pitchFamily="18" charset="0"/>
      <p:regular r:id="rId48"/>
      <p:bold r:id="rId49"/>
      <p:italic r:id="rId50"/>
      <p:boldItalic r:id="rId51"/>
    </p:embeddedFont>
    <p:embeddedFont>
      <p:font typeface="Candara" panose="020E0502030303020204" pitchFamily="34" charset="0"/>
      <p:regular r:id="rId52"/>
      <p:bold r:id="rId53"/>
      <p:italic r:id="rId54"/>
      <p:boldItalic r:id="rId55"/>
    </p:embeddedFont>
    <p:embeddedFont>
      <p:font typeface="Corbel" panose="020B0503020204020204" pitchFamily="34" charset="0"/>
      <p:regular r:id="rId56"/>
      <p:bold r:id="rId57"/>
      <p:italic r:id="rId58"/>
      <p:boldItalic r:id="rId59"/>
    </p:embeddedFont>
    <p:embeddedFont>
      <p:font typeface="Harding Text Web Regular" pitchFamily="2" charset="0"/>
      <p:regular r:id="rId60"/>
    </p:embeddedFont>
    <p:embeddedFont>
      <p:font typeface="Linux Libertine" panose="02000503000000000000" pitchFamily="2" charset="0"/>
      <p:regular r:id="rId61"/>
      <p:bold r:id="rId62"/>
      <p:italic r:id="rId63"/>
      <p:boldItalic r:id="rId64"/>
    </p:embeddedFont>
    <p:embeddedFont>
      <p:font typeface="TeXGyrePagella" pitchFamily="2" charset="77"/>
      <p:regular r:id="rId65"/>
      <p:bold r:id="rId66"/>
      <p:italic r:id="rId67"/>
      <p:boldItalic r:id="rId68"/>
    </p:embeddedFont>
    <p:embeddedFont>
      <p:font typeface="Tw Cen MT" panose="020B0602020104020603" pitchFamily="34" charset="77"/>
      <p:regular r:id="rId69"/>
      <p:bold r:id="rId70"/>
      <p:italic r:id="rId71"/>
      <p:boldItalic r:id="rId72"/>
    </p:embeddedFont>
    <p:embeddedFont>
      <p:font typeface="Wingdings 2" pitchFamily="2" charset="2"/>
      <p:regular r:id="rId7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38B58B9-AB59-5542-A5A7-6909E7097367}">
          <p14:sldIdLst>
            <p14:sldId id="1141"/>
            <p14:sldId id="1190"/>
            <p14:sldId id="1123"/>
            <p14:sldId id="1124"/>
            <p14:sldId id="777"/>
            <p14:sldId id="1183"/>
            <p14:sldId id="1144"/>
            <p14:sldId id="1179"/>
            <p14:sldId id="1180"/>
            <p14:sldId id="1213"/>
            <p14:sldId id="1181"/>
            <p14:sldId id="1188"/>
            <p14:sldId id="779"/>
            <p14:sldId id="1128"/>
            <p14:sldId id="1151"/>
            <p14:sldId id="1170"/>
            <p14:sldId id="1153"/>
            <p14:sldId id="1155"/>
            <p14:sldId id="1156"/>
            <p14:sldId id="1157"/>
            <p14:sldId id="1158"/>
            <p14:sldId id="1159"/>
            <p14:sldId id="1160"/>
            <p14:sldId id="1161"/>
            <p14:sldId id="1167"/>
            <p14:sldId id="1168"/>
            <p14:sldId id="1202"/>
            <p14:sldId id="738"/>
            <p14:sldId id="754"/>
            <p14:sldId id="1176"/>
            <p14:sldId id="1201"/>
            <p14:sldId id="1195"/>
            <p14:sldId id="1197"/>
            <p14:sldId id="1199"/>
            <p14:sldId id="1200"/>
            <p14:sldId id="780"/>
            <p14:sldId id="1127"/>
            <p14:sldId id="1135"/>
            <p14:sldId id="1209"/>
            <p14:sldId id="1211"/>
            <p14:sldId id="1212"/>
            <p14:sldId id="1204"/>
            <p14:sldId id="788"/>
            <p14:sldId id="1191"/>
            <p14:sldId id="6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3648" userDrawn="1">
          <p15:clr>
            <a:srgbClr val="A4A3A4"/>
          </p15:clr>
        </p15:guide>
        <p15:guide id="4" pos="5616" userDrawn="1">
          <p15:clr>
            <a:srgbClr val="A4A3A4"/>
          </p15:clr>
        </p15:guide>
        <p15:guide id="5" orient="horz" pos="1296" userDrawn="1">
          <p15:clr>
            <a:srgbClr val="A4A3A4"/>
          </p15:clr>
        </p15:guide>
        <p15:guide id="6" orient="horz" pos="1584" userDrawn="1">
          <p15:clr>
            <a:srgbClr val="A4A3A4"/>
          </p15:clr>
        </p15:guide>
        <p15:guide id="7" orient="horz" pos="268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1313D9C-3B38-A53B-A321-698B718F9133}" name="Yang, Yang (xqg5sq)" initials="YY" userId="S::xqg5sq@virginia.edu::b8d58a1b-1e2e-4947-91af-23cce57dea3a" providerId="AD"/>
  <p188:author id="{83453CDD-6FE0-4A90-B62D-F153F5DD15A2}" name="Jog, Adwait (gjt5gz)" initials="JA" userId="S::gjt5gz@virginia.edu::1433b289-bd18-45a4-bc2b-231517c632f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C00"/>
    <a:srgbClr val="6193F8"/>
    <a:srgbClr val="343467"/>
    <a:srgbClr val="E1257C"/>
    <a:srgbClr val="FF5050"/>
    <a:srgbClr val="3567CC"/>
    <a:srgbClr val="7A62E7"/>
    <a:srgbClr val="44A295"/>
    <a:srgbClr val="011EAA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BAC526-FB8F-994A-9AB2-9CE0918FE07C}" v="5946" dt="2025-05-12T10:14:01.6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47"/>
    <p:restoredTop sz="75068"/>
  </p:normalViewPr>
  <p:slideViewPr>
    <p:cSldViewPr snapToGrid="0">
      <p:cViewPr varScale="1">
        <p:scale>
          <a:sx n="94" d="100"/>
          <a:sy n="94" d="100"/>
        </p:scale>
        <p:origin x="3240" y="184"/>
      </p:cViewPr>
      <p:guideLst>
        <p:guide orient="horz" pos="2160"/>
        <p:guide pos="2880"/>
        <p:guide orient="horz" pos="3648"/>
        <p:guide pos="5616"/>
        <p:guide orient="horz" pos="1296"/>
        <p:guide orient="horz" pos="1584"/>
        <p:guide orient="horz" pos="2688"/>
      </p:guideLst>
    </p:cSldViewPr>
  </p:slideViewPr>
  <p:notesTextViewPr>
    <p:cViewPr>
      <p:scale>
        <a:sx n="95" d="100"/>
        <a:sy n="9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63" Type="http://schemas.openxmlformats.org/officeDocument/2006/relationships/font" Target="fonts/font16.fntdata"/><Relationship Id="rId68" Type="http://schemas.openxmlformats.org/officeDocument/2006/relationships/font" Target="fonts/font21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66" Type="http://schemas.openxmlformats.org/officeDocument/2006/relationships/font" Target="fonts/font19.fntdata"/><Relationship Id="rId74" Type="http://schemas.openxmlformats.org/officeDocument/2006/relationships/presProps" Target="presProps.xml"/><Relationship Id="rId79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font" Target="fonts/font1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font" Target="fonts/font17.fntdata"/><Relationship Id="rId69" Type="http://schemas.openxmlformats.org/officeDocument/2006/relationships/font" Target="fonts/font22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72" Type="http://schemas.openxmlformats.org/officeDocument/2006/relationships/font" Target="fonts/font25.fntdata"/><Relationship Id="rId80" Type="http://schemas.microsoft.com/office/2018/10/relationships/authors" Target="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67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font" Target="fonts/font15.fntdata"/><Relationship Id="rId70" Type="http://schemas.openxmlformats.org/officeDocument/2006/relationships/font" Target="fonts/font23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65" Type="http://schemas.openxmlformats.org/officeDocument/2006/relationships/font" Target="fonts/font18.fntdata"/><Relationship Id="rId73" Type="http://schemas.openxmlformats.org/officeDocument/2006/relationships/font" Target="fonts/font26.fntdata"/><Relationship Id="rId78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24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g, Adwait (gjt5gz)" userId="S::gjt5gz@virginia.edu::1433b289-bd18-45a4-bc2b-231517c632fc" providerId="AD" clId="Web-{1377290D-7DAD-026B-EA98-9B44E77343DC}"/>
    <pc:docChg chg="mod modSld">
      <pc:chgData name="Jog, Adwait (gjt5gz)" userId="S::gjt5gz@virginia.edu::1433b289-bd18-45a4-bc2b-231517c632fc" providerId="AD" clId="Web-{1377290D-7DAD-026B-EA98-9B44E77343DC}" dt="2025-05-05T14:33:16.311" v="65" actId="20577"/>
      <pc:docMkLst>
        <pc:docMk/>
      </pc:docMkLst>
      <pc:sldChg chg="modSp">
        <pc:chgData name="Jog, Adwait (gjt5gz)" userId="S::gjt5gz@virginia.edu::1433b289-bd18-45a4-bc2b-231517c632fc" providerId="AD" clId="Web-{1377290D-7DAD-026B-EA98-9B44E77343DC}" dt="2025-05-05T14:31:24.698" v="7" actId="20577"/>
        <pc:sldMkLst>
          <pc:docMk/>
          <pc:sldMk cId="4165590886" sldId="779"/>
        </pc:sldMkLst>
        <pc:spChg chg="mod">
          <ac:chgData name="Jog, Adwait (gjt5gz)" userId="S::gjt5gz@virginia.edu::1433b289-bd18-45a4-bc2b-231517c632fc" providerId="AD" clId="Web-{1377290D-7DAD-026B-EA98-9B44E77343DC}" dt="2025-05-05T14:31:24.698" v="7" actId="20577"/>
          <ac:spMkLst>
            <pc:docMk/>
            <pc:sldMk cId="4165590886" sldId="779"/>
            <ac:spMk id="12" creationId="{00E1EF42-8714-6044-9B28-44AB8229B8E9}"/>
          </ac:spMkLst>
        </pc:spChg>
      </pc:sldChg>
      <pc:sldChg chg="modSp">
        <pc:chgData name="Jog, Adwait (gjt5gz)" userId="S::gjt5gz@virginia.edu::1433b289-bd18-45a4-bc2b-231517c632fc" providerId="AD" clId="Web-{1377290D-7DAD-026B-EA98-9B44E77343DC}" dt="2025-05-05T14:33:16.311" v="65" actId="20577"/>
        <pc:sldMkLst>
          <pc:docMk/>
          <pc:sldMk cId="2038323497" sldId="1190"/>
        </pc:sldMkLst>
        <pc:spChg chg="mod">
          <ac:chgData name="Jog, Adwait (gjt5gz)" userId="S::gjt5gz@virginia.edu::1433b289-bd18-45a4-bc2b-231517c632fc" providerId="AD" clId="Web-{1377290D-7DAD-026B-EA98-9B44E77343DC}" dt="2025-05-05T14:33:16.311" v="65" actId="20577"/>
          <ac:spMkLst>
            <pc:docMk/>
            <pc:sldMk cId="2038323497" sldId="1190"/>
            <ac:spMk id="7" creationId="{38A7411C-DEF7-EFBC-1EA8-64AD62E3227F}"/>
          </ac:spMkLst>
        </pc:spChg>
        <pc:spChg chg="mod">
          <ac:chgData name="Jog, Adwait (gjt5gz)" userId="S::gjt5gz@virginia.edu::1433b289-bd18-45a4-bc2b-231517c632fc" providerId="AD" clId="Web-{1377290D-7DAD-026B-EA98-9B44E77343DC}" dt="2025-05-05T14:29:39.789" v="3" actId="20577"/>
          <ac:spMkLst>
            <pc:docMk/>
            <pc:sldMk cId="2038323497" sldId="1190"/>
            <ac:spMk id="8" creationId="{D1E33D58-C91C-A21E-3AC6-7B3F62C947FB}"/>
          </ac:spMkLst>
        </pc:spChg>
      </pc:sldChg>
    </pc:docChg>
  </pc:docChgLst>
  <pc:docChgLst>
    <pc:chgData name="Yang, Yang (xqg5sq)" userId="b8d58a1b-1e2e-4947-91af-23cce57dea3a" providerId="ADAL" clId="{EB39F5EA-5503-2A46-B08F-04FC8DCDD940}"/>
    <pc:docChg chg="custSel modSld">
      <pc:chgData name="Yang, Yang (xqg5sq)" userId="b8d58a1b-1e2e-4947-91af-23cce57dea3a" providerId="ADAL" clId="{EB39F5EA-5503-2A46-B08F-04FC8DCDD940}" dt="2025-03-05T22:23:29.312" v="5"/>
      <pc:docMkLst>
        <pc:docMk/>
      </pc:docMkLst>
      <pc:sldChg chg="addSp delSp modSp mod">
        <pc:chgData name="Yang, Yang (xqg5sq)" userId="b8d58a1b-1e2e-4947-91af-23cce57dea3a" providerId="ADAL" clId="{EB39F5EA-5503-2A46-B08F-04FC8DCDD940}" dt="2025-03-05T22:23:29.312" v="5"/>
        <pc:sldMkLst>
          <pc:docMk/>
          <pc:sldMk cId="2040766025" sldId="325"/>
        </pc:sldMkLst>
      </pc:sldChg>
    </pc:docChg>
  </pc:docChgLst>
  <pc:docChgLst>
    <pc:chgData name="Yang, Yang (xqg5sq)" userId="b8d58a1b-1e2e-4947-91af-23cce57dea3a" providerId="ADAL" clId="{53BAC526-FB8F-994A-9AB2-9CE0918FE07C}"/>
    <pc:docChg chg="undo redo custSel addSld delSld modSld sldOrd modMainMaster delSection modSection modNotesMaster">
      <pc:chgData name="Yang, Yang (xqg5sq)" userId="b8d58a1b-1e2e-4947-91af-23cce57dea3a" providerId="ADAL" clId="{53BAC526-FB8F-994A-9AB2-9CE0918FE07C}" dt="2025-05-12T12:52:40.763" v="34755" actId="20577"/>
      <pc:docMkLst>
        <pc:docMk/>
      </pc:docMkLst>
      <pc:sldChg chg="addSp delSp modSp add del mod">
        <pc:chgData name="Yang, Yang (xqg5sq)" userId="b8d58a1b-1e2e-4947-91af-23cce57dea3a" providerId="ADAL" clId="{53BAC526-FB8F-994A-9AB2-9CE0918FE07C}" dt="2025-05-05T03:24:49.494" v="24839" actId="2696"/>
        <pc:sldMkLst>
          <pc:docMk/>
          <pc:sldMk cId="930983860" sldId="262"/>
        </pc:sldMkLst>
      </pc:sldChg>
      <pc:sldChg chg="del">
        <pc:chgData name="Yang, Yang (xqg5sq)" userId="b8d58a1b-1e2e-4947-91af-23cce57dea3a" providerId="ADAL" clId="{53BAC526-FB8F-994A-9AB2-9CE0918FE07C}" dt="2025-04-02T05:56:44.635" v="22" actId="2696"/>
        <pc:sldMkLst>
          <pc:docMk/>
          <pc:sldMk cId="68754541" sldId="298"/>
        </pc:sldMkLst>
      </pc:sldChg>
      <pc:sldChg chg="del">
        <pc:chgData name="Yang, Yang (xqg5sq)" userId="b8d58a1b-1e2e-4947-91af-23cce57dea3a" providerId="ADAL" clId="{53BAC526-FB8F-994A-9AB2-9CE0918FE07C}" dt="2025-04-02T05:56:44.643" v="25" actId="2696"/>
        <pc:sldMkLst>
          <pc:docMk/>
          <pc:sldMk cId="3914130341" sldId="320"/>
        </pc:sldMkLst>
      </pc:sldChg>
      <pc:sldChg chg="modSp add del modNotes">
        <pc:chgData name="Yang, Yang (xqg5sq)" userId="b8d58a1b-1e2e-4947-91af-23cce57dea3a" providerId="ADAL" clId="{53BAC526-FB8F-994A-9AB2-9CE0918FE07C}" dt="2025-05-11T22:39:06.528" v="33670" actId="2696"/>
        <pc:sldMkLst>
          <pc:docMk/>
          <pc:sldMk cId="1202107160" sldId="325"/>
        </pc:sldMkLst>
      </pc:sldChg>
      <pc:sldChg chg="add del">
        <pc:chgData name="Yang, Yang (xqg5sq)" userId="b8d58a1b-1e2e-4947-91af-23cce57dea3a" providerId="ADAL" clId="{53BAC526-FB8F-994A-9AB2-9CE0918FE07C}" dt="2025-04-28T13:52:59.643" v="6596"/>
        <pc:sldMkLst>
          <pc:docMk/>
          <pc:sldMk cId="1372905191" sldId="325"/>
        </pc:sldMkLst>
      </pc:sldChg>
      <pc:sldChg chg="add del">
        <pc:chgData name="Yang, Yang (xqg5sq)" userId="b8d58a1b-1e2e-4947-91af-23cce57dea3a" providerId="ADAL" clId="{53BAC526-FB8F-994A-9AB2-9CE0918FE07C}" dt="2025-04-28T13:53:07.964" v="6601"/>
        <pc:sldMkLst>
          <pc:docMk/>
          <pc:sldMk cId="1768950637" sldId="325"/>
        </pc:sldMkLst>
      </pc:sldChg>
      <pc:sldChg chg="addSp delSp modSp del mod modShow modNotesTx">
        <pc:chgData name="Yang, Yang (xqg5sq)" userId="b8d58a1b-1e2e-4947-91af-23cce57dea3a" providerId="ADAL" clId="{53BAC526-FB8F-994A-9AB2-9CE0918FE07C}" dt="2025-04-28T13:52:50.756" v="6594" actId="2696"/>
        <pc:sldMkLst>
          <pc:docMk/>
          <pc:sldMk cId="2040766025" sldId="325"/>
        </pc:sldMkLst>
      </pc:sldChg>
      <pc:sldChg chg="add del ord">
        <pc:chgData name="Yang, Yang (xqg5sq)" userId="b8d58a1b-1e2e-4947-91af-23cce57dea3a" providerId="ADAL" clId="{53BAC526-FB8F-994A-9AB2-9CE0918FE07C}" dt="2025-04-28T13:53:03.987" v="6599" actId="2696"/>
        <pc:sldMkLst>
          <pc:docMk/>
          <pc:sldMk cId="2148348923" sldId="325"/>
        </pc:sldMkLst>
      </pc:sldChg>
      <pc:sldChg chg="modSp add del mod modShow modNotes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961529316" sldId="373"/>
        </pc:sldMkLst>
      </pc:sldChg>
      <pc:sldChg chg="del">
        <pc:chgData name="Yang, Yang (xqg5sq)" userId="b8d58a1b-1e2e-4947-91af-23cce57dea3a" providerId="ADAL" clId="{53BAC526-FB8F-994A-9AB2-9CE0918FE07C}" dt="2025-04-02T05:56:44.750" v="26" actId="2696"/>
        <pc:sldMkLst>
          <pc:docMk/>
          <pc:sldMk cId="3547827112" sldId="449"/>
        </pc:sldMkLst>
      </pc:sldChg>
      <pc:sldChg chg="del">
        <pc:chgData name="Yang, Yang (xqg5sq)" userId="b8d58a1b-1e2e-4947-91af-23cce57dea3a" providerId="ADAL" clId="{53BAC526-FB8F-994A-9AB2-9CE0918FE07C}" dt="2025-04-02T05:56:44.615" v="10" actId="2696"/>
        <pc:sldMkLst>
          <pc:docMk/>
          <pc:sldMk cId="649249185" sldId="644"/>
        </pc:sldMkLst>
      </pc:sldChg>
      <pc:sldChg chg="del">
        <pc:chgData name="Yang, Yang (xqg5sq)" userId="b8d58a1b-1e2e-4947-91af-23cce57dea3a" providerId="ADAL" clId="{53BAC526-FB8F-994A-9AB2-9CE0918FE07C}" dt="2025-04-02T05:56:44.801" v="60" actId="2696"/>
        <pc:sldMkLst>
          <pc:docMk/>
          <pc:sldMk cId="2771837378" sldId="649"/>
        </pc:sldMkLst>
      </pc:sldChg>
      <pc:sldChg chg="del">
        <pc:chgData name="Yang, Yang (xqg5sq)" userId="b8d58a1b-1e2e-4947-91af-23cce57dea3a" providerId="ADAL" clId="{53BAC526-FB8F-994A-9AB2-9CE0918FE07C}" dt="2025-04-02T05:56:44.623" v="14" actId="2696"/>
        <pc:sldMkLst>
          <pc:docMk/>
          <pc:sldMk cId="3834516463" sldId="650"/>
        </pc:sldMkLst>
      </pc:sldChg>
      <pc:sldChg chg="del">
        <pc:chgData name="Yang, Yang (xqg5sq)" userId="b8d58a1b-1e2e-4947-91af-23cce57dea3a" providerId="ADAL" clId="{53BAC526-FB8F-994A-9AB2-9CE0918FE07C}" dt="2025-04-02T05:56:44.626" v="16" actId="2696"/>
        <pc:sldMkLst>
          <pc:docMk/>
          <pc:sldMk cId="3682718747" sldId="652"/>
        </pc:sldMkLst>
      </pc:sldChg>
      <pc:sldChg chg="del">
        <pc:chgData name="Yang, Yang (xqg5sq)" userId="b8d58a1b-1e2e-4947-91af-23cce57dea3a" providerId="ADAL" clId="{53BAC526-FB8F-994A-9AB2-9CE0918FE07C}" dt="2025-04-02T05:56:44.787" v="51" actId="2696"/>
        <pc:sldMkLst>
          <pc:docMk/>
          <pc:sldMk cId="2804843724" sldId="654"/>
        </pc:sldMkLst>
      </pc:sldChg>
      <pc:sldChg chg="del">
        <pc:chgData name="Yang, Yang (xqg5sq)" userId="b8d58a1b-1e2e-4947-91af-23cce57dea3a" providerId="ADAL" clId="{53BAC526-FB8F-994A-9AB2-9CE0918FE07C}" dt="2025-04-02T05:56:44.634" v="21" actId="2696"/>
        <pc:sldMkLst>
          <pc:docMk/>
          <pc:sldMk cId="596786456" sldId="656"/>
        </pc:sldMkLst>
      </pc:sldChg>
      <pc:sldChg chg="del">
        <pc:chgData name="Yang, Yang (xqg5sq)" userId="b8d58a1b-1e2e-4947-91af-23cce57dea3a" providerId="ADAL" clId="{53BAC526-FB8F-994A-9AB2-9CE0918FE07C}" dt="2025-04-02T05:56:44.632" v="20" actId="2696"/>
        <pc:sldMkLst>
          <pc:docMk/>
          <pc:sldMk cId="3964555717" sldId="657"/>
        </pc:sldMkLst>
      </pc:sldChg>
      <pc:sldChg chg="del">
        <pc:chgData name="Yang, Yang (xqg5sq)" userId="b8d58a1b-1e2e-4947-91af-23cce57dea3a" providerId="ADAL" clId="{53BAC526-FB8F-994A-9AB2-9CE0918FE07C}" dt="2025-04-02T05:56:44.794" v="58" actId="2696"/>
        <pc:sldMkLst>
          <pc:docMk/>
          <pc:sldMk cId="3900439698" sldId="658"/>
        </pc:sldMkLst>
      </pc:sldChg>
      <pc:sldChg chg="del">
        <pc:chgData name="Yang, Yang (xqg5sq)" userId="b8d58a1b-1e2e-4947-91af-23cce57dea3a" providerId="ADAL" clId="{53BAC526-FB8F-994A-9AB2-9CE0918FE07C}" dt="2025-04-02T05:56:44.764" v="34" actId="2696"/>
        <pc:sldMkLst>
          <pc:docMk/>
          <pc:sldMk cId="3679755514" sldId="659"/>
        </pc:sldMkLst>
      </pc:sldChg>
      <pc:sldChg chg="del">
        <pc:chgData name="Yang, Yang (xqg5sq)" userId="b8d58a1b-1e2e-4947-91af-23cce57dea3a" providerId="ADAL" clId="{53BAC526-FB8F-994A-9AB2-9CE0918FE07C}" dt="2025-04-02T05:56:44.766" v="35" actId="2696"/>
        <pc:sldMkLst>
          <pc:docMk/>
          <pc:sldMk cId="2541519681" sldId="660"/>
        </pc:sldMkLst>
      </pc:sldChg>
      <pc:sldChg chg="del">
        <pc:chgData name="Yang, Yang (xqg5sq)" userId="b8d58a1b-1e2e-4947-91af-23cce57dea3a" providerId="ADAL" clId="{53BAC526-FB8F-994A-9AB2-9CE0918FE07C}" dt="2025-04-02T05:56:44.752" v="27" actId="2696"/>
        <pc:sldMkLst>
          <pc:docMk/>
          <pc:sldMk cId="1735089656" sldId="662"/>
        </pc:sldMkLst>
      </pc:sldChg>
      <pc:sldChg chg="del">
        <pc:chgData name="Yang, Yang (xqg5sq)" userId="b8d58a1b-1e2e-4947-91af-23cce57dea3a" providerId="ADAL" clId="{53BAC526-FB8F-994A-9AB2-9CE0918FE07C}" dt="2025-04-02T05:56:44.762" v="33" actId="2696"/>
        <pc:sldMkLst>
          <pc:docMk/>
          <pc:sldMk cId="1438725861" sldId="664"/>
        </pc:sldMkLst>
      </pc:sldChg>
      <pc:sldChg chg="del">
        <pc:chgData name="Yang, Yang (xqg5sq)" userId="b8d58a1b-1e2e-4947-91af-23cce57dea3a" providerId="ADAL" clId="{53BAC526-FB8F-994A-9AB2-9CE0918FE07C}" dt="2025-04-02T05:56:44.794" v="59" actId="2696"/>
        <pc:sldMkLst>
          <pc:docMk/>
          <pc:sldMk cId="3258187580" sldId="665"/>
        </pc:sldMkLst>
      </pc:sldChg>
      <pc:sldChg chg="del">
        <pc:chgData name="Yang, Yang (xqg5sq)" userId="b8d58a1b-1e2e-4947-91af-23cce57dea3a" providerId="ADAL" clId="{53BAC526-FB8F-994A-9AB2-9CE0918FE07C}" dt="2025-04-02T05:56:44.779" v="45" actId="2696"/>
        <pc:sldMkLst>
          <pc:docMk/>
          <pc:sldMk cId="3694512444" sldId="666"/>
        </pc:sldMkLst>
      </pc:sldChg>
      <pc:sldChg chg="del">
        <pc:chgData name="Yang, Yang (xqg5sq)" userId="b8d58a1b-1e2e-4947-91af-23cce57dea3a" providerId="ADAL" clId="{53BAC526-FB8F-994A-9AB2-9CE0918FE07C}" dt="2025-04-02T05:56:44.793" v="57" actId="2696"/>
        <pc:sldMkLst>
          <pc:docMk/>
          <pc:sldMk cId="2143618018" sldId="667"/>
        </pc:sldMkLst>
      </pc:sldChg>
      <pc:sldChg chg="del">
        <pc:chgData name="Yang, Yang (xqg5sq)" userId="b8d58a1b-1e2e-4947-91af-23cce57dea3a" providerId="ADAL" clId="{53BAC526-FB8F-994A-9AB2-9CE0918FE07C}" dt="2025-04-02T05:56:44.618" v="12" actId="2696"/>
        <pc:sldMkLst>
          <pc:docMk/>
          <pc:sldMk cId="687556445" sldId="668"/>
        </pc:sldMkLst>
      </pc:sldChg>
      <pc:sldChg chg="del">
        <pc:chgData name="Yang, Yang (xqg5sq)" userId="b8d58a1b-1e2e-4947-91af-23cce57dea3a" providerId="ADAL" clId="{53BAC526-FB8F-994A-9AB2-9CE0918FE07C}" dt="2025-04-02T05:56:44.768" v="37" actId="2696"/>
        <pc:sldMkLst>
          <pc:docMk/>
          <pc:sldMk cId="1303947801" sldId="669"/>
        </pc:sldMkLst>
      </pc:sldChg>
      <pc:sldChg chg="del">
        <pc:chgData name="Yang, Yang (xqg5sq)" userId="b8d58a1b-1e2e-4947-91af-23cce57dea3a" providerId="ADAL" clId="{53BAC526-FB8F-994A-9AB2-9CE0918FE07C}" dt="2025-04-02T05:56:44.771" v="39" actId="2696"/>
        <pc:sldMkLst>
          <pc:docMk/>
          <pc:sldMk cId="1056647722" sldId="670"/>
        </pc:sldMkLst>
      </pc:sldChg>
      <pc:sldChg chg="del">
        <pc:chgData name="Yang, Yang (xqg5sq)" userId="b8d58a1b-1e2e-4947-91af-23cce57dea3a" providerId="ADAL" clId="{53BAC526-FB8F-994A-9AB2-9CE0918FE07C}" dt="2025-04-02T05:56:44.630" v="19" actId="2696"/>
        <pc:sldMkLst>
          <pc:docMk/>
          <pc:sldMk cId="1116326188" sldId="671"/>
        </pc:sldMkLst>
      </pc:sldChg>
      <pc:sldChg chg="del">
        <pc:chgData name="Yang, Yang (xqg5sq)" userId="b8d58a1b-1e2e-4947-91af-23cce57dea3a" providerId="ADAL" clId="{53BAC526-FB8F-994A-9AB2-9CE0918FE07C}" dt="2025-04-02T05:56:44.757" v="30" actId="2696"/>
        <pc:sldMkLst>
          <pc:docMk/>
          <pc:sldMk cId="2010769078" sldId="675"/>
        </pc:sldMkLst>
      </pc:sldChg>
      <pc:sldChg chg="del">
        <pc:chgData name="Yang, Yang (xqg5sq)" userId="b8d58a1b-1e2e-4947-91af-23cce57dea3a" providerId="ADAL" clId="{53BAC526-FB8F-994A-9AB2-9CE0918FE07C}" dt="2025-04-02T05:56:44.772" v="40" actId="2696"/>
        <pc:sldMkLst>
          <pc:docMk/>
          <pc:sldMk cId="536642629" sldId="676"/>
        </pc:sldMkLst>
      </pc:sldChg>
      <pc:sldChg chg="del">
        <pc:chgData name="Yang, Yang (xqg5sq)" userId="b8d58a1b-1e2e-4947-91af-23cce57dea3a" providerId="ADAL" clId="{53BAC526-FB8F-994A-9AB2-9CE0918FE07C}" dt="2025-04-02T05:56:44.637" v="23" actId="2696"/>
        <pc:sldMkLst>
          <pc:docMk/>
          <pc:sldMk cId="261709183" sldId="681"/>
        </pc:sldMkLst>
      </pc:sldChg>
      <pc:sldChg chg="del">
        <pc:chgData name="Yang, Yang (xqg5sq)" userId="b8d58a1b-1e2e-4947-91af-23cce57dea3a" providerId="ADAL" clId="{53BAC526-FB8F-994A-9AB2-9CE0918FE07C}" dt="2025-04-02T05:56:44.776" v="43" actId="2696"/>
        <pc:sldMkLst>
          <pc:docMk/>
          <pc:sldMk cId="2872311363" sldId="682"/>
        </pc:sldMkLst>
      </pc:sldChg>
      <pc:sldChg chg="del">
        <pc:chgData name="Yang, Yang (xqg5sq)" userId="b8d58a1b-1e2e-4947-91af-23cce57dea3a" providerId="ADAL" clId="{53BAC526-FB8F-994A-9AB2-9CE0918FE07C}" dt="2025-04-02T05:56:44.778" v="44" actId="2696"/>
        <pc:sldMkLst>
          <pc:docMk/>
          <pc:sldMk cId="2855809077" sldId="683"/>
        </pc:sldMkLst>
      </pc:sldChg>
      <pc:sldChg chg="del">
        <pc:chgData name="Yang, Yang (xqg5sq)" userId="b8d58a1b-1e2e-4947-91af-23cce57dea3a" providerId="ADAL" clId="{53BAC526-FB8F-994A-9AB2-9CE0918FE07C}" dt="2025-04-02T05:56:44.638" v="24" actId="2696"/>
        <pc:sldMkLst>
          <pc:docMk/>
          <pc:sldMk cId="648991021" sldId="684"/>
        </pc:sldMkLst>
      </pc:sldChg>
      <pc:sldChg chg="del">
        <pc:chgData name="Yang, Yang (xqg5sq)" userId="b8d58a1b-1e2e-4947-91af-23cce57dea3a" providerId="ADAL" clId="{53BAC526-FB8F-994A-9AB2-9CE0918FE07C}" dt="2025-04-02T05:56:44.781" v="47" actId="2696"/>
        <pc:sldMkLst>
          <pc:docMk/>
          <pc:sldMk cId="137685430" sldId="685"/>
        </pc:sldMkLst>
      </pc:sldChg>
      <pc:sldChg chg="del">
        <pc:chgData name="Yang, Yang (xqg5sq)" userId="b8d58a1b-1e2e-4947-91af-23cce57dea3a" providerId="ADAL" clId="{53BAC526-FB8F-994A-9AB2-9CE0918FE07C}" dt="2025-04-02T05:56:44.755" v="29" actId="2696"/>
        <pc:sldMkLst>
          <pc:docMk/>
          <pc:sldMk cId="1648282254" sldId="686"/>
        </pc:sldMkLst>
      </pc:sldChg>
      <pc:sldChg chg="del">
        <pc:chgData name="Yang, Yang (xqg5sq)" userId="b8d58a1b-1e2e-4947-91af-23cce57dea3a" providerId="ADAL" clId="{53BAC526-FB8F-994A-9AB2-9CE0918FE07C}" dt="2025-04-02T05:56:44.788" v="52" actId="2696"/>
        <pc:sldMkLst>
          <pc:docMk/>
          <pc:sldMk cId="3084908940" sldId="687"/>
        </pc:sldMkLst>
      </pc:sldChg>
      <pc:sldChg chg="del">
        <pc:chgData name="Yang, Yang (xqg5sq)" userId="b8d58a1b-1e2e-4947-91af-23cce57dea3a" providerId="ADAL" clId="{53BAC526-FB8F-994A-9AB2-9CE0918FE07C}" dt="2025-04-02T05:56:44.785" v="49" actId="2696"/>
        <pc:sldMkLst>
          <pc:docMk/>
          <pc:sldMk cId="766669316" sldId="688"/>
        </pc:sldMkLst>
      </pc:sldChg>
      <pc:sldChg chg="del">
        <pc:chgData name="Yang, Yang (xqg5sq)" userId="b8d58a1b-1e2e-4947-91af-23cce57dea3a" providerId="ADAL" clId="{53BAC526-FB8F-994A-9AB2-9CE0918FE07C}" dt="2025-04-02T05:56:44.760" v="32" actId="2696"/>
        <pc:sldMkLst>
          <pc:docMk/>
          <pc:sldMk cId="1679126761" sldId="689"/>
        </pc:sldMkLst>
      </pc:sldChg>
      <pc:sldChg chg="del">
        <pc:chgData name="Yang, Yang (xqg5sq)" userId="b8d58a1b-1e2e-4947-91af-23cce57dea3a" providerId="ADAL" clId="{53BAC526-FB8F-994A-9AB2-9CE0918FE07C}" dt="2025-04-02T05:56:44.775" v="42" actId="2696"/>
        <pc:sldMkLst>
          <pc:docMk/>
          <pc:sldMk cId="1405918880" sldId="690"/>
        </pc:sldMkLst>
      </pc:sldChg>
      <pc:sldChg chg="del">
        <pc:chgData name="Yang, Yang (xqg5sq)" userId="b8d58a1b-1e2e-4947-91af-23cce57dea3a" providerId="ADAL" clId="{53BAC526-FB8F-994A-9AB2-9CE0918FE07C}" dt="2025-04-02T05:56:44.790" v="54" actId="2696"/>
        <pc:sldMkLst>
          <pc:docMk/>
          <pc:sldMk cId="1205690991" sldId="691"/>
        </pc:sldMkLst>
      </pc:sldChg>
      <pc:sldChg chg="del">
        <pc:chgData name="Yang, Yang (xqg5sq)" userId="b8d58a1b-1e2e-4947-91af-23cce57dea3a" providerId="ADAL" clId="{53BAC526-FB8F-994A-9AB2-9CE0918FE07C}" dt="2025-04-02T05:56:44.767" v="36" actId="2696"/>
        <pc:sldMkLst>
          <pc:docMk/>
          <pc:sldMk cId="330599827" sldId="692"/>
        </pc:sldMkLst>
      </pc:sldChg>
      <pc:sldChg chg="del">
        <pc:chgData name="Yang, Yang (xqg5sq)" userId="b8d58a1b-1e2e-4947-91af-23cce57dea3a" providerId="ADAL" clId="{53BAC526-FB8F-994A-9AB2-9CE0918FE07C}" dt="2025-04-02T05:56:44.617" v="11" actId="2696"/>
        <pc:sldMkLst>
          <pc:docMk/>
          <pc:sldMk cId="2895081079" sldId="694"/>
        </pc:sldMkLst>
      </pc:sldChg>
      <pc:sldChg chg="del">
        <pc:chgData name="Yang, Yang (xqg5sq)" userId="b8d58a1b-1e2e-4947-91af-23cce57dea3a" providerId="ADAL" clId="{53BAC526-FB8F-994A-9AB2-9CE0918FE07C}" dt="2025-04-02T05:56:44.791" v="55" actId="2696"/>
        <pc:sldMkLst>
          <pc:docMk/>
          <pc:sldMk cId="2041094265" sldId="695"/>
        </pc:sldMkLst>
      </pc:sldChg>
      <pc:sldChg chg="del">
        <pc:chgData name="Yang, Yang (xqg5sq)" userId="b8d58a1b-1e2e-4947-91af-23cce57dea3a" providerId="ADAL" clId="{53BAC526-FB8F-994A-9AB2-9CE0918FE07C}" dt="2025-04-02T05:56:44.780" v="46" actId="2696"/>
        <pc:sldMkLst>
          <pc:docMk/>
          <pc:sldMk cId="419654285" sldId="696"/>
        </pc:sldMkLst>
      </pc:sldChg>
      <pc:sldChg chg="addSp delSp modSp add del mod setBg modNotes modNotesTx">
        <pc:chgData name="Yang, Yang (xqg5sq)" userId="b8d58a1b-1e2e-4947-91af-23cce57dea3a" providerId="ADAL" clId="{53BAC526-FB8F-994A-9AB2-9CE0918FE07C}" dt="2025-05-12T09:48:29.381" v="34444" actId="1036"/>
        <pc:sldMkLst>
          <pc:docMk/>
          <pc:sldMk cId="3388458144" sldId="697"/>
        </pc:sldMkLst>
        <pc:spChg chg="mod">
          <ac:chgData name="Yang, Yang (xqg5sq)" userId="b8d58a1b-1e2e-4947-91af-23cce57dea3a" providerId="ADAL" clId="{53BAC526-FB8F-994A-9AB2-9CE0918FE07C}" dt="2025-04-30T16:21:38.471" v="8255" actId="1076"/>
          <ac:spMkLst>
            <pc:docMk/>
            <pc:sldMk cId="3388458144" sldId="697"/>
            <ac:spMk id="2" creationId="{5CBFA80F-2C0A-2D52-ED4E-A4834C268BDF}"/>
          </ac:spMkLst>
        </pc:spChg>
        <pc:spChg chg="add del mod">
          <ac:chgData name="Yang, Yang (xqg5sq)" userId="b8d58a1b-1e2e-4947-91af-23cce57dea3a" providerId="ADAL" clId="{53BAC526-FB8F-994A-9AB2-9CE0918FE07C}" dt="2025-05-12T09:48:24.636" v="34440" actId="207"/>
          <ac:spMkLst>
            <pc:docMk/>
            <pc:sldMk cId="3388458144" sldId="697"/>
            <ac:spMk id="8" creationId="{CF0FE5D9-5509-A954-5858-F49D23C95F17}"/>
          </ac:spMkLst>
        </pc:spChg>
        <pc:spChg chg="add mod">
          <ac:chgData name="Yang, Yang (xqg5sq)" userId="b8d58a1b-1e2e-4947-91af-23cce57dea3a" providerId="ADAL" clId="{53BAC526-FB8F-994A-9AB2-9CE0918FE07C}" dt="2025-05-12T09:48:29.381" v="34444" actId="1036"/>
          <ac:spMkLst>
            <pc:docMk/>
            <pc:sldMk cId="3388458144" sldId="697"/>
            <ac:spMk id="9" creationId="{66C8070A-E0AC-62DF-49CE-A3EE87712A9F}"/>
          </ac:spMkLst>
        </pc:spChg>
        <pc:picChg chg="add mod">
          <ac:chgData name="Yang, Yang (xqg5sq)" userId="b8d58a1b-1e2e-4947-91af-23cce57dea3a" providerId="ADAL" clId="{53BAC526-FB8F-994A-9AB2-9CE0918FE07C}" dt="2025-05-02T15:10:14.198" v="23236" actId="1038"/>
          <ac:picMkLst>
            <pc:docMk/>
            <pc:sldMk cId="3388458144" sldId="697"/>
            <ac:picMk id="4" creationId="{FD4FCFE4-6E08-DE03-1B1D-29B931E78294}"/>
          </ac:picMkLst>
        </pc:picChg>
        <pc:picChg chg="add mod">
          <ac:chgData name="Yang, Yang (xqg5sq)" userId="b8d58a1b-1e2e-4947-91af-23cce57dea3a" providerId="ADAL" clId="{53BAC526-FB8F-994A-9AB2-9CE0918FE07C}" dt="2025-05-02T17:42:37.122" v="23507" actId="1076"/>
          <ac:picMkLst>
            <pc:docMk/>
            <pc:sldMk cId="3388458144" sldId="697"/>
            <ac:picMk id="7" creationId="{4B6DA850-8892-7643-624A-A71611868096}"/>
          </ac:picMkLst>
        </pc:picChg>
      </pc:sldChg>
      <pc:sldChg chg="del">
        <pc:chgData name="Yang, Yang (xqg5sq)" userId="b8d58a1b-1e2e-4947-91af-23cce57dea3a" providerId="ADAL" clId="{53BAC526-FB8F-994A-9AB2-9CE0918FE07C}" dt="2025-04-02T05:56:44.759" v="31" actId="2696"/>
        <pc:sldMkLst>
          <pc:docMk/>
          <pc:sldMk cId="1633719058" sldId="698"/>
        </pc:sldMkLst>
      </pc:sldChg>
      <pc:sldChg chg="del">
        <pc:chgData name="Yang, Yang (xqg5sq)" userId="b8d58a1b-1e2e-4947-91af-23cce57dea3a" providerId="ADAL" clId="{53BAC526-FB8F-994A-9AB2-9CE0918FE07C}" dt="2025-04-02T05:56:44.753" v="28" actId="2696"/>
        <pc:sldMkLst>
          <pc:docMk/>
          <pc:sldMk cId="1156463854" sldId="699"/>
        </pc:sldMkLst>
      </pc:sldChg>
      <pc:sldChg chg="del">
        <pc:chgData name="Yang, Yang (xqg5sq)" userId="b8d58a1b-1e2e-4947-91af-23cce57dea3a" providerId="ADAL" clId="{53BAC526-FB8F-994A-9AB2-9CE0918FE07C}" dt="2025-04-02T05:56:44.805" v="61" actId="2696"/>
        <pc:sldMkLst>
          <pc:docMk/>
          <pc:sldMk cId="2881521017" sldId="700"/>
        </pc:sldMkLst>
      </pc:sldChg>
      <pc:sldChg chg="del">
        <pc:chgData name="Yang, Yang (xqg5sq)" userId="b8d58a1b-1e2e-4947-91af-23cce57dea3a" providerId="ADAL" clId="{53BAC526-FB8F-994A-9AB2-9CE0918FE07C}" dt="2025-04-02T05:56:44.621" v="13" actId="2696"/>
        <pc:sldMkLst>
          <pc:docMk/>
          <pc:sldMk cId="629619676" sldId="701"/>
        </pc:sldMkLst>
      </pc:sldChg>
      <pc:sldChg chg="del">
        <pc:chgData name="Yang, Yang (xqg5sq)" userId="b8d58a1b-1e2e-4947-91af-23cce57dea3a" providerId="ADAL" clId="{53BAC526-FB8F-994A-9AB2-9CE0918FE07C}" dt="2025-04-02T05:56:44.783" v="48" actId="2696"/>
        <pc:sldMkLst>
          <pc:docMk/>
          <pc:sldMk cId="872408491" sldId="702"/>
        </pc:sldMkLst>
      </pc:sldChg>
      <pc:sldChg chg="del">
        <pc:chgData name="Yang, Yang (xqg5sq)" userId="b8d58a1b-1e2e-4947-91af-23cce57dea3a" providerId="ADAL" clId="{53BAC526-FB8F-994A-9AB2-9CE0918FE07C}" dt="2025-04-02T05:56:44.625" v="15" actId="2696"/>
        <pc:sldMkLst>
          <pc:docMk/>
          <pc:sldMk cId="1949740725" sldId="703"/>
        </pc:sldMkLst>
      </pc:sldChg>
      <pc:sldChg chg="del">
        <pc:chgData name="Yang, Yang (xqg5sq)" userId="b8d58a1b-1e2e-4947-91af-23cce57dea3a" providerId="ADAL" clId="{53BAC526-FB8F-994A-9AB2-9CE0918FE07C}" dt="2025-04-02T05:56:44.628" v="17" actId="2696"/>
        <pc:sldMkLst>
          <pc:docMk/>
          <pc:sldMk cId="3965132752" sldId="704"/>
        </pc:sldMkLst>
      </pc:sldChg>
      <pc:sldChg chg="del">
        <pc:chgData name="Yang, Yang (xqg5sq)" userId="b8d58a1b-1e2e-4947-91af-23cce57dea3a" providerId="ADAL" clId="{53BAC526-FB8F-994A-9AB2-9CE0918FE07C}" dt="2025-04-02T05:56:44.792" v="56" actId="2696"/>
        <pc:sldMkLst>
          <pc:docMk/>
          <pc:sldMk cId="1728808903" sldId="705"/>
        </pc:sldMkLst>
      </pc:sldChg>
      <pc:sldChg chg="del">
        <pc:chgData name="Yang, Yang (xqg5sq)" userId="b8d58a1b-1e2e-4947-91af-23cce57dea3a" providerId="ADAL" clId="{53BAC526-FB8F-994A-9AB2-9CE0918FE07C}" dt="2025-04-02T05:56:44.629" v="18" actId="2696"/>
        <pc:sldMkLst>
          <pc:docMk/>
          <pc:sldMk cId="3072688957" sldId="706"/>
        </pc:sldMkLst>
      </pc:sldChg>
      <pc:sldChg chg="del">
        <pc:chgData name="Yang, Yang (xqg5sq)" userId="b8d58a1b-1e2e-4947-91af-23cce57dea3a" providerId="ADAL" clId="{53BAC526-FB8F-994A-9AB2-9CE0918FE07C}" dt="2025-04-02T05:56:44.770" v="38" actId="2696"/>
        <pc:sldMkLst>
          <pc:docMk/>
          <pc:sldMk cId="3642420164" sldId="707"/>
        </pc:sldMkLst>
      </pc:sldChg>
      <pc:sldChg chg="del">
        <pc:chgData name="Yang, Yang (xqg5sq)" userId="b8d58a1b-1e2e-4947-91af-23cce57dea3a" providerId="ADAL" clId="{53BAC526-FB8F-994A-9AB2-9CE0918FE07C}" dt="2025-04-02T05:56:44.774" v="41" actId="2696"/>
        <pc:sldMkLst>
          <pc:docMk/>
          <pc:sldMk cId="4167046146" sldId="708"/>
        </pc:sldMkLst>
      </pc:sldChg>
      <pc:sldChg chg="addSp delSp modSp add del mod modTransition delAnim modAnim modNotes modNotesTx">
        <pc:chgData name="Yang, Yang (xqg5sq)" userId="b8d58a1b-1e2e-4947-91af-23cce57dea3a" providerId="ADAL" clId="{53BAC526-FB8F-994A-9AB2-9CE0918FE07C}" dt="2025-05-05T02:00:29.027" v="24486" actId="2696"/>
        <pc:sldMkLst>
          <pc:docMk/>
          <pc:sldMk cId="2441503697" sldId="733"/>
        </pc:sldMkLst>
      </pc:sldChg>
      <pc:sldChg chg="modSp add mod modShow modNotes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2834828767" sldId="734"/>
        </pc:sldMkLst>
      </pc:sldChg>
      <pc:sldChg chg="addSp delSp modSp add mod modTransition modAnim modNotes modNotesTx">
        <pc:chgData name="Yang, Yang (xqg5sq)" userId="b8d58a1b-1e2e-4947-91af-23cce57dea3a" providerId="ADAL" clId="{53BAC526-FB8F-994A-9AB2-9CE0918FE07C}" dt="2025-05-12T10:11:03.777" v="34514" actId="1582"/>
        <pc:sldMkLst>
          <pc:docMk/>
          <pc:sldMk cId="3252354005" sldId="738"/>
        </pc:sldMkLst>
        <pc:spChg chg="add mod">
          <ac:chgData name="Yang, Yang (xqg5sq)" userId="b8d58a1b-1e2e-4947-91af-23cce57dea3a" providerId="ADAL" clId="{53BAC526-FB8F-994A-9AB2-9CE0918FE07C}" dt="2025-05-06T06:34:38.583" v="28915" actId="113"/>
          <ac:spMkLst>
            <pc:docMk/>
            <pc:sldMk cId="3252354005" sldId="738"/>
            <ac:spMk id="5" creationId="{436024C8-EA60-10D7-2FAD-0D70909F21B8}"/>
          </ac:spMkLst>
        </pc:spChg>
        <pc:spChg chg="add mod">
          <ac:chgData name="Yang, Yang (xqg5sq)" userId="b8d58a1b-1e2e-4947-91af-23cce57dea3a" providerId="ADAL" clId="{53BAC526-FB8F-994A-9AB2-9CE0918FE07C}" dt="2025-05-05T05:52:01.262" v="26302" actId="207"/>
          <ac:spMkLst>
            <pc:docMk/>
            <pc:sldMk cId="3252354005" sldId="738"/>
            <ac:spMk id="6" creationId="{6032487A-ED1D-34F0-2837-50F590CB46CF}"/>
          </ac:spMkLst>
        </pc:spChg>
        <pc:spChg chg="add 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252354005" sldId="738"/>
            <ac:spMk id="7" creationId="{B282B512-FBB1-139A-5933-8278E54E0910}"/>
          </ac:spMkLst>
        </pc:spChg>
        <pc:spChg chg="add mod">
          <ac:chgData name="Yang, Yang (xqg5sq)" userId="b8d58a1b-1e2e-4947-91af-23cce57dea3a" providerId="ADAL" clId="{53BAC526-FB8F-994A-9AB2-9CE0918FE07C}" dt="2025-05-05T05:52:28.930" v="26314" actId="207"/>
          <ac:spMkLst>
            <pc:docMk/>
            <pc:sldMk cId="3252354005" sldId="738"/>
            <ac:spMk id="8" creationId="{0C5060A3-088B-2B11-B8F3-A945C4A2290E}"/>
          </ac:spMkLst>
        </pc:spChg>
        <pc:spChg chg="add mod">
          <ac:chgData name="Yang, Yang (xqg5sq)" userId="b8d58a1b-1e2e-4947-91af-23cce57dea3a" providerId="ADAL" clId="{53BAC526-FB8F-994A-9AB2-9CE0918FE07C}" dt="2025-05-05T20:04:48.592" v="28110"/>
          <ac:spMkLst>
            <pc:docMk/>
            <pc:sldMk cId="3252354005" sldId="738"/>
            <ac:spMk id="9" creationId="{8CAC7664-33CE-ECF4-641C-3BA793D064DE}"/>
          </ac:spMkLst>
        </pc:spChg>
        <pc:spChg chg="add mod">
          <ac:chgData name="Yang, Yang (xqg5sq)" userId="b8d58a1b-1e2e-4947-91af-23cce57dea3a" providerId="ADAL" clId="{53BAC526-FB8F-994A-9AB2-9CE0918FE07C}" dt="2025-05-05T20:04:48.592" v="28110"/>
          <ac:spMkLst>
            <pc:docMk/>
            <pc:sldMk cId="3252354005" sldId="738"/>
            <ac:spMk id="11" creationId="{528263B5-C542-6660-BB01-D6650EA110EB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252354005" sldId="738"/>
            <ac:spMk id="13" creationId="{5F0F5EB2-FA1D-76A9-A18B-B10E916911C2}"/>
          </ac:spMkLst>
        </pc:spChg>
        <pc:spChg chg="add mod">
          <ac:chgData name="Yang, Yang (xqg5sq)" userId="b8d58a1b-1e2e-4947-91af-23cce57dea3a" providerId="ADAL" clId="{53BAC526-FB8F-994A-9AB2-9CE0918FE07C}" dt="2025-05-05T20:04:48.592" v="28110"/>
          <ac:spMkLst>
            <pc:docMk/>
            <pc:sldMk cId="3252354005" sldId="738"/>
            <ac:spMk id="14" creationId="{AB7FCDAA-D188-B0DB-2083-37BB54384FD2}"/>
          </ac:spMkLst>
        </pc:spChg>
        <pc:spChg chg="add mod">
          <ac:chgData name="Yang, Yang (xqg5sq)" userId="b8d58a1b-1e2e-4947-91af-23cce57dea3a" providerId="ADAL" clId="{53BAC526-FB8F-994A-9AB2-9CE0918FE07C}" dt="2025-05-06T06:34:37.196" v="28914" actId="113"/>
          <ac:spMkLst>
            <pc:docMk/>
            <pc:sldMk cId="3252354005" sldId="738"/>
            <ac:spMk id="15" creationId="{846B8E63-808E-0124-8CEF-68877EF51D58}"/>
          </ac:spMkLst>
        </pc:spChg>
        <pc:spChg chg="add mod">
          <ac:chgData name="Yang, Yang (xqg5sq)" userId="b8d58a1b-1e2e-4947-91af-23cce57dea3a" providerId="ADAL" clId="{53BAC526-FB8F-994A-9AB2-9CE0918FE07C}" dt="2025-05-05T20:04:48.592" v="28110"/>
          <ac:spMkLst>
            <pc:docMk/>
            <pc:sldMk cId="3252354005" sldId="738"/>
            <ac:spMk id="16" creationId="{CCB6020B-4CFE-F58E-8F28-5AB62201F56E}"/>
          </ac:spMkLst>
        </pc:spChg>
        <pc:spChg chg="mod topLvl">
          <ac:chgData name="Yang, Yang (xqg5sq)" userId="b8d58a1b-1e2e-4947-91af-23cce57dea3a" providerId="ADAL" clId="{53BAC526-FB8F-994A-9AB2-9CE0918FE07C}" dt="2025-05-05T04:07:48.588" v="25817" actId="20577"/>
          <ac:spMkLst>
            <pc:docMk/>
            <pc:sldMk cId="3252354005" sldId="738"/>
            <ac:spMk id="18" creationId="{51F0AC28-31E1-AF78-46C9-98FEA4DB569F}"/>
          </ac:spMkLst>
        </pc:spChg>
        <pc:spChg chg="mod topLvl">
          <ac:chgData name="Yang, Yang (xqg5sq)" userId="b8d58a1b-1e2e-4947-91af-23cce57dea3a" providerId="ADAL" clId="{53BAC526-FB8F-994A-9AB2-9CE0918FE07C}" dt="2025-05-02T04:58:32.756" v="18280" actId="207"/>
          <ac:spMkLst>
            <pc:docMk/>
            <pc:sldMk cId="3252354005" sldId="738"/>
            <ac:spMk id="19" creationId="{8C932DAE-C6CB-D975-FA8E-95F9785060BE}"/>
          </ac:spMkLst>
        </pc:spChg>
        <pc:spChg chg="add mod">
          <ac:chgData name="Yang, Yang (xqg5sq)" userId="b8d58a1b-1e2e-4947-91af-23cce57dea3a" providerId="ADAL" clId="{53BAC526-FB8F-994A-9AB2-9CE0918FE07C}" dt="2025-05-10T02:28:45.841" v="32920" actId="1076"/>
          <ac:spMkLst>
            <pc:docMk/>
            <pc:sldMk cId="3252354005" sldId="738"/>
            <ac:spMk id="24" creationId="{CE6E5D78-3880-B06F-4014-ECE2F7D080B6}"/>
          </ac:spMkLst>
        </pc:spChg>
        <pc:grpChg chg="add del mod">
          <ac:chgData name="Yang, Yang (xqg5sq)" userId="b8d58a1b-1e2e-4947-91af-23cce57dea3a" providerId="ADAL" clId="{53BAC526-FB8F-994A-9AB2-9CE0918FE07C}" dt="2025-04-30T18:45:20.928" v="9027" actId="165"/>
          <ac:grpSpMkLst>
            <pc:docMk/>
            <pc:sldMk cId="3252354005" sldId="738"/>
            <ac:grpSpMk id="17" creationId="{25F2AD8F-07E1-C41F-E378-7F5E92259E57}"/>
          </ac:grpSpMkLst>
        </pc:grpChg>
        <pc:picChg chg="add mod modCrop">
          <ac:chgData name="Yang, Yang (xqg5sq)" userId="b8d58a1b-1e2e-4947-91af-23cce57dea3a" providerId="ADAL" clId="{53BAC526-FB8F-994A-9AB2-9CE0918FE07C}" dt="2025-04-30T16:18:40.154" v="8223"/>
          <ac:picMkLst>
            <pc:docMk/>
            <pc:sldMk cId="3252354005" sldId="738"/>
            <ac:picMk id="4" creationId="{EC33F92F-DF9D-0545-6690-CD4BCC9AD5D7}"/>
          </ac:picMkLst>
        </pc:picChg>
        <pc:cxnChg chg="add mod">
          <ac:chgData name="Yang, Yang (xqg5sq)" userId="b8d58a1b-1e2e-4947-91af-23cce57dea3a" providerId="ADAL" clId="{53BAC526-FB8F-994A-9AB2-9CE0918FE07C}" dt="2025-05-12T10:11:03.777" v="34514" actId="1582"/>
          <ac:cxnSpMkLst>
            <pc:docMk/>
            <pc:sldMk cId="3252354005" sldId="738"/>
            <ac:cxnSpMk id="3" creationId="{B3F419E1-6E5E-265D-8967-2116DD7C08EE}"/>
          </ac:cxnSpMkLst>
        </pc:cxnChg>
        <pc:cxnChg chg="add mod">
          <ac:chgData name="Yang, Yang (xqg5sq)" userId="b8d58a1b-1e2e-4947-91af-23cce57dea3a" providerId="ADAL" clId="{53BAC526-FB8F-994A-9AB2-9CE0918FE07C}" dt="2025-04-30T16:18:40.154" v="8223"/>
          <ac:cxnSpMkLst>
            <pc:docMk/>
            <pc:sldMk cId="3252354005" sldId="738"/>
            <ac:cxnSpMk id="10" creationId="{752388A2-2E2A-0962-0F96-C3847F74C664}"/>
          </ac:cxnSpMkLst>
        </pc:cxnChg>
        <pc:cxnChg chg="add mod">
          <ac:chgData name="Yang, Yang (xqg5sq)" userId="b8d58a1b-1e2e-4947-91af-23cce57dea3a" providerId="ADAL" clId="{53BAC526-FB8F-994A-9AB2-9CE0918FE07C}" dt="2025-04-30T16:18:40.154" v="8223"/>
          <ac:cxnSpMkLst>
            <pc:docMk/>
            <pc:sldMk cId="3252354005" sldId="738"/>
            <ac:cxnSpMk id="12" creationId="{CEFCCA0C-5C06-6421-543A-97F05D1A968E}"/>
          </ac:cxnSpMkLst>
        </pc:cxnChg>
        <pc:cxnChg chg="add mod">
          <ac:chgData name="Yang, Yang (xqg5sq)" userId="b8d58a1b-1e2e-4947-91af-23cce57dea3a" providerId="ADAL" clId="{53BAC526-FB8F-994A-9AB2-9CE0918FE07C}" dt="2025-05-12T10:11:03.777" v="34514" actId="1582"/>
          <ac:cxnSpMkLst>
            <pc:docMk/>
            <pc:sldMk cId="3252354005" sldId="738"/>
            <ac:cxnSpMk id="21" creationId="{FE71A17D-B0B8-7036-5593-9EB5864DB3EF}"/>
          </ac:cxnSpMkLst>
        </pc:cxnChg>
      </pc:sldChg>
      <pc:sldChg chg="addSp delSp modSp add del mod ord modTransition delAnim modAnim modNotes">
        <pc:chgData name="Yang, Yang (xqg5sq)" userId="b8d58a1b-1e2e-4947-91af-23cce57dea3a" providerId="ADAL" clId="{53BAC526-FB8F-994A-9AB2-9CE0918FE07C}" dt="2025-04-30T18:44:04.253" v="9016" actId="2696"/>
        <pc:sldMkLst>
          <pc:docMk/>
          <pc:sldMk cId="3865189990" sldId="749"/>
        </pc:sldMkLst>
      </pc:sldChg>
      <pc:sldChg chg="addSp delSp modSp add mod ord modAnim modNotes modNotesTx">
        <pc:chgData name="Yang, Yang (xqg5sq)" userId="b8d58a1b-1e2e-4947-91af-23cce57dea3a" providerId="ADAL" clId="{53BAC526-FB8F-994A-9AB2-9CE0918FE07C}" dt="2025-05-12T10:11:36.054" v="34539" actId="1036"/>
        <pc:sldMkLst>
          <pc:docMk/>
          <pc:sldMk cId="2081832990" sldId="754"/>
        </pc:sldMkLst>
        <pc:spChg chg="mod">
          <ac:chgData name="Yang, Yang (xqg5sq)" userId="b8d58a1b-1e2e-4947-91af-23cce57dea3a" providerId="ADAL" clId="{53BAC526-FB8F-994A-9AB2-9CE0918FE07C}" dt="2025-05-05T20:04:53.478" v="28111" actId="1076"/>
          <ac:spMkLst>
            <pc:docMk/>
            <pc:sldMk cId="2081832990" sldId="754"/>
            <ac:spMk id="3" creationId="{66AC2346-C243-D0CD-D177-6B13C00A279B}"/>
          </ac:spMkLst>
        </pc:spChg>
        <pc:spChg chg="mod">
          <ac:chgData name="Yang, Yang (xqg5sq)" userId="b8d58a1b-1e2e-4947-91af-23cce57dea3a" providerId="ADAL" clId="{53BAC526-FB8F-994A-9AB2-9CE0918FE07C}" dt="2025-05-05T04:07:52.750" v="25819" actId="20577"/>
          <ac:spMkLst>
            <pc:docMk/>
            <pc:sldMk cId="2081832990" sldId="754"/>
            <ac:spMk id="5" creationId="{1D8AF0DD-12EA-3AD4-C8D1-05A04147F6A5}"/>
          </ac:spMkLst>
        </pc:spChg>
        <pc:spChg chg="add mod">
          <ac:chgData name="Yang, Yang (xqg5sq)" userId="b8d58a1b-1e2e-4947-91af-23cce57dea3a" providerId="ADAL" clId="{53BAC526-FB8F-994A-9AB2-9CE0918FE07C}" dt="2025-05-05T20:04:53.813" v="28112"/>
          <ac:spMkLst>
            <pc:docMk/>
            <pc:sldMk cId="2081832990" sldId="754"/>
            <ac:spMk id="7" creationId="{1D416072-BDF3-018F-5D12-FF49DBC79A39}"/>
          </ac:spMkLst>
        </pc:spChg>
        <pc:spChg chg="mod">
          <ac:chgData name="Yang, Yang (xqg5sq)" userId="b8d58a1b-1e2e-4947-91af-23cce57dea3a" providerId="ADAL" clId="{53BAC526-FB8F-994A-9AB2-9CE0918FE07C}" dt="2025-05-12T09:18:00.057" v="34202" actId="20577"/>
          <ac:spMkLst>
            <pc:docMk/>
            <pc:sldMk cId="2081832990" sldId="754"/>
            <ac:spMk id="8" creationId="{C40C962C-8897-878D-116C-35040E337C94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081832990" sldId="754"/>
            <ac:spMk id="9" creationId="{F8EF40EF-AD33-F612-8F64-CEDC4CD5B6E4}"/>
          </ac:spMkLst>
        </pc:spChg>
        <pc:spChg chg="add mod">
          <ac:chgData name="Yang, Yang (xqg5sq)" userId="b8d58a1b-1e2e-4947-91af-23cce57dea3a" providerId="ADAL" clId="{53BAC526-FB8F-994A-9AB2-9CE0918FE07C}" dt="2025-05-12T10:11:36.054" v="34539" actId="1036"/>
          <ac:spMkLst>
            <pc:docMk/>
            <pc:sldMk cId="2081832990" sldId="754"/>
            <ac:spMk id="10" creationId="{97052E9A-94FD-707A-4BC3-3C95957DA135}"/>
          </ac:spMkLst>
        </pc:spChg>
        <pc:spChg chg="add mod">
          <ac:chgData name="Yang, Yang (xqg5sq)" userId="b8d58a1b-1e2e-4947-91af-23cce57dea3a" providerId="ADAL" clId="{53BAC526-FB8F-994A-9AB2-9CE0918FE07C}" dt="2025-05-06T06:34:33.712" v="28913" actId="113"/>
          <ac:spMkLst>
            <pc:docMk/>
            <pc:sldMk cId="2081832990" sldId="754"/>
            <ac:spMk id="11" creationId="{161ABC33-BB64-51F1-7DB2-403BE66A6D5F}"/>
          </ac:spMkLst>
        </pc:spChg>
        <pc:spChg chg="add mod">
          <ac:chgData name="Yang, Yang (xqg5sq)" userId="b8d58a1b-1e2e-4947-91af-23cce57dea3a" providerId="ADAL" clId="{53BAC526-FB8F-994A-9AB2-9CE0918FE07C}" dt="2025-05-05T20:04:53.813" v="28112"/>
          <ac:spMkLst>
            <pc:docMk/>
            <pc:sldMk cId="2081832990" sldId="754"/>
            <ac:spMk id="12" creationId="{C34133E7-C790-437B-5CEA-385A34306CD8}"/>
          </ac:spMkLst>
        </pc:spChg>
        <pc:spChg chg="add mod">
          <ac:chgData name="Yang, Yang (xqg5sq)" userId="b8d58a1b-1e2e-4947-91af-23cce57dea3a" providerId="ADAL" clId="{53BAC526-FB8F-994A-9AB2-9CE0918FE07C}" dt="2025-05-05T20:04:53.813" v="28112"/>
          <ac:spMkLst>
            <pc:docMk/>
            <pc:sldMk cId="2081832990" sldId="754"/>
            <ac:spMk id="13" creationId="{4E35F40E-F7BC-2555-EA22-68BA885C0328}"/>
          </ac:spMkLst>
        </pc:spChg>
        <pc:spChg chg="add mod">
          <ac:chgData name="Yang, Yang (xqg5sq)" userId="b8d58a1b-1e2e-4947-91af-23cce57dea3a" providerId="ADAL" clId="{53BAC526-FB8F-994A-9AB2-9CE0918FE07C}" dt="2025-05-06T06:34:31.119" v="28912" actId="113"/>
          <ac:spMkLst>
            <pc:docMk/>
            <pc:sldMk cId="2081832990" sldId="754"/>
            <ac:spMk id="14" creationId="{83892FA7-EAED-F93F-28F2-67F7B84184F5}"/>
          </ac:spMkLst>
        </pc:spChg>
        <pc:spChg chg="add mod">
          <ac:chgData name="Yang, Yang (xqg5sq)" userId="b8d58a1b-1e2e-4947-91af-23cce57dea3a" providerId="ADAL" clId="{53BAC526-FB8F-994A-9AB2-9CE0918FE07C}" dt="2025-05-05T20:04:53.813" v="28112"/>
          <ac:spMkLst>
            <pc:docMk/>
            <pc:sldMk cId="2081832990" sldId="754"/>
            <ac:spMk id="15" creationId="{B1FBCE04-1500-F959-07F9-83E54CDB1A80}"/>
          </ac:spMkLst>
        </pc:spChg>
        <pc:grpChg chg="add mod">
          <ac:chgData name="Yang, Yang (xqg5sq)" userId="b8d58a1b-1e2e-4947-91af-23cce57dea3a" providerId="ADAL" clId="{53BAC526-FB8F-994A-9AB2-9CE0918FE07C}" dt="2025-04-30T16:18:40.154" v="8223"/>
          <ac:grpSpMkLst>
            <pc:docMk/>
            <pc:sldMk cId="2081832990" sldId="754"/>
            <ac:grpSpMk id="4" creationId="{4A3FB5C7-A550-705B-6738-96C4B586D31C}"/>
          </ac:grpSpMkLst>
        </pc:grpChg>
        <pc:picChg chg="mod">
          <ac:chgData name="Yang, Yang (xqg5sq)" userId="b8d58a1b-1e2e-4947-91af-23cce57dea3a" providerId="ADAL" clId="{53BAC526-FB8F-994A-9AB2-9CE0918FE07C}" dt="2025-05-12T10:11:24.800" v="34517" actId="1076"/>
          <ac:picMkLst>
            <pc:docMk/>
            <pc:sldMk cId="2081832990" sldId="754"/>
            <ac:picMk id="6" creationId="{00B21990-E265-8C9C-7A48-B22A5FF06810}"/>
          </ac:picMkLst>
        </pc:picChg>
      </pc:sldChg>
      <pc:sldChg chg="modSp add mod modShow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2918286858" sldId="770"/>
        </pc:sldMkLst>
      </pc:sldChg>
      <pc:sldChg chg="modSp add mod modShow modNotes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4077267266" sldId="773"/>
        </pc:sldMkLst>
      </pc:sldChg>
      <pc:sldChg chg="modSp add mod modShow modNotes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838438372" sldId="774"/>
        </pc:sldMkLst>
      </pc:sldChg>
      <pc:sldChg chg="addSp delSp modSp add mod ord modTransition delAnim modAnim modNotes modNotesTx">
        <pc:chgData name="Yang, Yang (xqg5sq)" userId="b8d58a1b-1e2e-4947-91af-23cce57dea3a" providerId="ADAL" clId="{53BAC526-FB8F-994A-9AB2-9CE0918FE07C}" dt="2025-05-09T06:29:27.237" v="31919" actId="20577"/>
        <pc:sldMkLst>
          <pc:docMk/>
          <pc:sldMk cId="4243197915" sldId="777"/>
        </pc:sldMkLst>
        <pc:spChg chg="mod">
          <ac:chgData name="Yang, Yang (xqg5sq)" userId="b8d58a1b-1e2e-4947-91af-23cce57dea3a" providerId="ADAL" clId="{53BAC526-FB8F-994A-9AB2-9CE0918FE07C}" dt="2025-04-29T17:43:07.938" v="7400" actId="2711"/>
          <ac:spMkLst>
            <pc:docMk/>
            <pc:sldMk cId="4243197915" sldId="777"/>
            <ac:spMk id="2" creationId="{0A9E72E0-0C5C-B00F-F725-DF09DC4D58C3}"/>
          </ac:spMkLst>
        </pc:spChg>
        <pc:spChg chg="add mod">
          <ac:chgData name="Yang, Yang (xqg5sq)" userId="b8d58a1b-1e2e-4947-91af-23cce57dea3a" providerId="ADAL" clId="{53BAC526-FB8F-994A-9AB2-9CE0918FE07C}" dt="2025-05-06T06:37:02.138" v="28963" actId="113"/>
          <ac:spMkLst>
            <pc:docMk/>
            <pc:sldMk cId="4243197915" sldId="777"/>
            <ac:spMk id="3" creationId="{36D5C91D-5093-DEE6-7C08-F6D175C76A3F}"/>
          </ac:spMkLst>
        </pc:spChg>
        <pc:spChg chg="add mod">
          <ac:chgData name="Yang, Yang (xqg5sq)" userId="b8d58a1b-1e2e-4947-91af-23cce57dea3a" providerId="ADAL" clId="{53BAC526-FB8F-994A-9AB2-9CE0918FE07C}" dt="2025-05-05T20:01:33.912" v="28047" actId="1076"/>
          <ac:spMkLst>
            <pc:docMk/>
            <pc:sldMk cId="4243197915" sldId="777"/>
            <ac:spMk id="4" creationId="{4CF02FD0-8150-207D-A1A9-DB9E49997985}"/>
          </ac:spMkLst>
        </pc:spChg>
        <pc:spChg chg="add mod">
          <ac:chgData name="Yang, Yang (xqg5sq)" userId="b8d58a1b-1e2e-4947-91af-23cce57dea3a" providerId="ADAL" clId="{53BAC526-FB8F-994A-9AB2-9CE0918FE07C}" dt="2025-05-05T00:54:59.953" v="24197" actId="208"/>
          <ac:spMkLst>
            <pc:docMk/>
            <pc:sldMk cId="4243197915" sldId="777"/>
            <ac:spMk id="5" creationId="{F0CFDDE1-5468-C702-54F9-A703E0EF9FC2}"/>
          </ac:spMkLst>
        </pc:spChg>
        <pc:spChg chg="add mod">
          <ac:chgData name="Yang, Yang (xqg5sq)" userId="b8d58a1b-1e2e-4947-91af-23cce57dea3a" providerId="ADAL" clId="{53BAC526-FB8F-994A-9AB2-9CE0918FE07C}" dt="2025-05-06T06:37:03.875" v="28964" actId="113"/>
          <ac:spMkLst>
            <pc:docMk/>
            <pc:sldMk cId="4243197915" sldId="777"/>
            <ac:spMk id="8" creationId="{CAB72084-723D-C9E1-FE68-77D12993E3E3}"/>
          </ac:spMkLst>
        </pc:spChg>
        <pc:spChg chg="add mod">
          <ac:chgData name="Yang, Yang (xqg5sq)" userId="b8d58a1b-1e2e-4947-91af-23cce57dea3a" providerId="ADAL" clId="{53BAC526-FB8F-994A-9AB2-9CE0918FE07C}" dt="2025-05-05T00:55:17.242" v="24200" actId="1076"/>
          <ac:spMkLst>
            <pc:docMk/>
            <pc:sldMk cId="4243197915" sldId="777"/>
            <ac:spMk id="9" creationId="{64E827A6-FD8F-93A3-8CED-E5E9F46D74B8}"/>
          </ac:spMkLst>
        </pc:spChg>
        <pc:spChg chg="add mod">
          <ac:chgData name="Yang, Yang (xqg5sq)" userId="b8d58a1b-1e2e-4947-91af-23cce57dea3a" providerId="ADAL" clId="{53BAC526-FB8F-994A-9AB2-9CE0918FE07C}" dt="2025-05-05T20:01:34.955" v="28048"/>
          <ac:spMkLst>
            <pc:docMk/>
            <pc:sldMk cId="4243197915" sldId="777"/>
            <ac:spMk id="10" creationId="{F95AAAD7-5CBC-3AFF-BFB1-0726B6C6E211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243197915" sldId="777"/>
            <ac:spMk id="12" creationId="{6295A617-A890-A616-D32A-CE2CEBD89267}"/>
          </ac:spMkLst>
        </pc:spChg>
        <pc:spChg chg="mod">
          <ac:chgData name="Yang, Yang (xqg5sq)" userId="b8d58a1b-1e2e-4947-91af-23cce57dea3a" providerId="ADAL" clId="{53BAC526-FB8F-994A-9AB2-9CE0918FE07C}" dt="2025-04-28T03:25:46.441" v="1275" actId="1038"/>
          <ac:spMkLst>
            <pc:docMk/>
            <pc:sldMk cId="4243197915" sldId="777"/>
            <ac:spMk id="13" creationId="{3CDDE8C1-C7DF-6A62-EC98-06DEE2CD65EA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243197915" sldId="777"/>
            <ac:spMk id="14" creationId="{3EF82DF2-2FDB-DC6F-E009-595A8DF47CB2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243197915" sldId="777"/>
            <ac:spMk id="15" creationId="{671279EE-A755-0B8E-E322-2D30CC92A329}"/>
          </ac:spMkLst>
        </pc:spChg>
        <pc:spChg chg="mod">
          <ac:chgData name="Yang, Yang (xqg5sq)" userId="b8d58a1b-1e2e-4947-91af-23cce57dea3a" providerId="ADAL" clId="{53BAC526-FB8F-994A-9AB2-9CE0918FE07C}" dt="2025-04-29T17:43:39.382" v="7403" actId="2711"/>
          <ac:spMkLst>
            <pc:docMk/>
            <pc:sldMk cId="4243197915" sldId="777"/>
            <ac:spMk id="16" creationId="{8D5AAB86-98DA-3E54-36D1-9D56779C5132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243197915" sldId="777"/>
            <ac:spMk id="17" creationId="{785A6B09-F890-D28E-414D-641C390F22FF}"/>
          </ac:spMkLst>
        </pc:spChg>
        <pc:spChg chg="add mod">
          <ac:chgData name="Yang, Yang (xqg5sq)" userId="b8d58a1b-1e2e-4947-91af-23cce57dea3a" providerId="ADAL" clId="{53BAC526-FB8F-994A-9AB2-9CE0918FE07C}" dt="2025-05-05T20:01:34.955" v="28048"/>
          <ac:spMkLst>
            <pc:docMk/>
            <pc:sldMk cId="4243197915" sldId="777"/>
            <ac:spMk id="18" creationId="{C7750747-8C7A-B7CA-FD6C-048A16A33497}"/>
          </ac:spMkLst>
        </pc:spChg>
        <pc:spChg chg="mod">
          <ac:chgData name="Yang, Yang (xqg5sq)" userId="b8d58a1b-1e2e-4947-91af-23cce57dea3a" providerId="ADAL" clId="{53BAC526-FB8F-994A-9AB2-9CE0918FE07C}" dt="2025-04-29T17:43:39.382" v="7403" actId="2711"/>
          <ac:spMkLst>
            <pc:docMk/>
            <pc:sldMk cId="4243197915" sldId="777"/>
            <ac:spMk id="19" creationId="{B97AC0F6-CF39-DBF2-CC2C-978BF4AF27D4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243197915" sldId="777"/>
            <ac:spMk id="20" creationId="{B7DAD168-5931-EBD7-8C7D-4A95DEBE7525}"/>
          </ac:spMkLst>
        </pc:spChg>
        <pc:spChg chg="add mod">
          <ac:chgData name="Yang, Yang (xqg5sq)" userId="b8d58a1b-1e2e-4947-91af-23cce57dea3a" providerId="ADAL" clId="{53BAC526-FB8F-994A-9AB2-9CE0918FE07C}" dt="2025-05-05T20:01:34.955" v="28048"/>
          <ac:spMkLst>
            <pc:docMk/>
            <pc:sldMk cId="4243197915" sldId="777"/>
            <ac:spMk id="21" creationId="{9C0DA43E-2ED4-66C2-9373-AF667B976FBB}"/>
          </ac:spMkLst>
        </pc:spChg>
        <pc:spChg chg="mod">
          <ac:chgData name="Yang, Yang (xqg5sq)" userId="b8d58a1b-1e2e-4947-91af-23cce57dea3a" providerId="ADAL" clId="{53BAC526-FB8F-994A-9AB2-9CE0918FE07C}" dt="2025-04-29T17:43:07.938" v="7400" actId="2711"/>
          <ac:spMkLst>
            <pc:docMk/>
            <pc:sldMk cId="4243197915" sldId="777"/>
            <ac:spMk id="22" creationId="{C4A488BE-280D-03FB-B129-6E3DCB370FF5}"/>
          </ac:spMkLst>
        </pc:spChg>
        <pc:spChg chg="mod">
          <ac:chgData name="Yang, Yang (xqg5sq)" userId="b8d58a1b-1e2e-4947-91af-23cce57dea3a" providerId="ADAL" clId="{53BAC526-FB8F-994A-9AB2-9CE0918FE07C}" dt="2025-04-29T17:43:39.382" v="7403" actId="2711"/>
          <ac:spMkLst>
            <pc:docMk/>
            <pc:sldMk cId="4243197915" sldId="777"/>
            <ac:spMk id="23" creationId="{86FDD687-1954-75C6-47F7-685C1531BA6E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243197915" sldId="777"/>
            <ac:spMk id="24" creationId="{1EE2CF7C-F2C6-7F1B-0421-A13F01CC017B}"/>
          </ac:spMkLst>
        </pc:spChg>
        <pc:spChg chg="mod">
          <ac:chgData name="Yang, Yang (xqg5sq)" userId="b8d58a1b-1e2e-4947-91af-23cce57dea3a" providerId="ADAL" clId="{53BAC526-FB8F-994A-9AB2-9CE0918FE07C}" dt="2025-04-29T17:44:55.373" v="7411" actId="207"/>
          <ac:spMkLst>
            <pc:docMk/>
            <pc:sldMk cId="4243197915" sldId="777"/>
            <ac:spMk id="25" creationId="{FF2579D0-5654-892B-0890-336B8EA88564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243197915" sldId="777"/>
            <ac:spMk id="26" creationId="{11EC1021-5DF2-56FA-C9E2-A0E78BB601F6}"/>
          </ac:spMkLst>
        </pc:spChg>
        <pc:spChg chg="add mod">
          <ac:chgData name="Yang, Yang (xqg5sq)" userId="b8d58a1b-1e2e-4947-91af-23cce57dea3a" providerId="ADAL" clId="{53BAC526-FB8F-994A-9AB2-9CE0918FE07C}" dt="2025-05-05T20:01:34.955" v="28048"/>
          <ac:spMkLst>
            <pc:docMk/>
            <pc:sldMk cId="4243197915" sldId="777"/>
            <ac:spMk id="27" creationId="{4F66404E-0CDE-3288-0482-4C9448F31ECA}"/>
          </ac:spMkLst>
        </pc:spChg>
        <pc:spChg chg="mod">
          <ac:chgData name="Yang, Yang (xqg5sq)" userId="b8d58a1b-1e2e-4947-91af-23cce57dea3a" providerId="ADAL" clId="{53BAC526-FB8F-994A-9AB2-9CE0918FE07C}" dt="2025-04-29T17:44:39.290" v="7409" actId="208"/>
          <ac:spMkLst>
            <pc:docMk/>
            <pc:sldMk cId="4243197915" sldId="777"/>
            <ac:spMk id="28" creationId="{9DDACA32-A03F-E47E-67D0-3F5CDBCCE138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243197915" sldId="777"/>
            <ac:spMk id="29" creationId="{07B7C4DB-393F-CD5D-C783-07CDFB01C3FC}"/>
          </ac:spMkLst>
        </pc:spChg>
        <pc:spChg chg="mod">
          <ac:chgData name="Yang, Yang (xqg5sq)" userId="b8d58a1b-1e2e-4947-91af-23cce57dea3a" providerId="ADAL" clId="{53BAC526-FB8F-994A-9AB2-9CE0918FE07C}" dt="2025-04-28T03:35:49.891" v="1350" actId="1038"/>
          <ac:spMkLst>
            <pc:docMk/>
            <pc:sldMk cId="4243197915" sldId="777"/>
            <ac:spMk id="33" creationId="{C55536D1-B37A-2F89-EEE8-5CCB3C453731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243197915" sldId="777"/>
            <ac:spMk id="35" creationId="{FB87DEC3-E768-FF3A-4FD2-F1946F4D9A85}"/>
          </ac:spMkLst>
        </pc:spChg>
        <pc:picChg chg="add mod">
          <ac:chgData name="Yang, Yang (xqg5sq)" userId="b8d58a1b-1e2e-4947-91af-23cce57dea3a" providerId="ADAL" clId="{53BAC526-FB8F-994A-9AB2-9CE0918FE07C}" dt="2025-04-29T04:37:19.354" v="7258" actId="1076"/>
          <ac:picMkLst>
            <pc:docMk/>
            <pc:sldMk cId="4243197915" sldId="777"/>
            <ac:picMk id="6" creationId="{267A0FDF-163F-3FCE-880E-690B816A1BA9}"/>
          </ac:picMkLst>
        </pc:picChg>
        <pc:picChg chg="add mod">
          <ac:chgData name="Yang, Yang (xqg5sq)" userId="b8d58a1b-1e2e-4947-91af-23cce57dea3a" providerId="ADAL" clId="{53BAC526-FB8F-994A-9AB2-9CE0918FE07C}" dt="2025-04-28T03:28:54.040" v="1298" actId="1076"/>
          <ac:picMkLst>
            <pc:docMk/>
            <pc:sldMk cId="4243197915" sldId="777"/>
            <ac:picMk id="41" creationId="{26B4CAE4-AB13-AF4A-8F68-893ECD9F5F3B}"/>
          </ac:picMkLst>
        </pc:picChg>
        <pc:picChg chg="add mod">
          <ac:chgData name="Yang, Yang (xqg5sq)" userId="b8d58a1b-1e2e-4947-91af-23cce57dea3a" providerId="ADAL" clId="{53BAC526-FB8F-994A-9AB2-9CE0918FE07C}" dt="2025-04-28T03:40:25.644" v="1381" actId="1037"/>
          <ac:picMkLst>
            <pc:docMk/>
            <pc:sldMk cId="4243197915" sldId="777"/>
            <ac:picMk id="46" creationId="{3C7A669D-824E-CC09-8DE9-9BD45CCAB639}"/>
          </ac:picMkLst>
        </pc:picChg>
        <pc:picChg chg="add mod">
          <ac:chgData name="Yang, Yang (xqg5sq)" userId="b8d58a1b-1e2e-4947-91af-23cce57dea3a" providerId="ADAL" clId="{53BAC526-FB8F-994A-9AB2-9CE0918FE07C}" dt="2025-04-28T03:41:58.267" v="1390" actId="1076"/>
          <ac:picMkLst>
            <pc:docMk/>
            <pc:sldMk cId="4243197915" sldId="777"/>
            <ac:picMk id="47" creationId="{EE8035F1-D628-9569-E769-986D50F0C623}"/>
          </ac:picMkLst>
        </pc:picChg>
        <pc:picChg chg="add mod">
          <ac:chgData name="Yang, Yang (xqg5sq)" userId="b8d58a1b-1e2e-4947-91af-23cce57dea3a" providerId="ADAL" clId="{53BAC526-FB8F-994A-9AB2-9CE0918FE07C}" dt="2025-04-28T03:22:42.440" v="1248" actId="1076"/>
          <ac:picMkLst>
            <pc:docMk/>
            <pc:sldMk cId="4243197915" sldId="777"/>
            <ac:picMk id="1026" creationId="{C05802D6-FA66-EC7D-D072-BDFCEEB4AF9D}"/>
          </ac:picMkLst>
        </pc:picChg>
        <pc:picChg chg="add mod">
          <ac:chgData name="Yang, Yang (xqg5sq)" userId="b8d58a1b-1e2e-4947-91af-23cce57dea3a" providerId="ADAL" clId="{53BAC526-FB8F-994A-9AB2-9CE0918FE07C}" dt="2025-04-28T03:25:46.441" v="1275" actId="1038"/>
          <ac:picMkLst>
            <pc:docMk/>
            <pc:sldMk cId="4243197915" sldId="777"/>
            <ac:picMk id="1028" creationId="{F912DB9C-5CB2-03E6-693F-956B1A4553EB}"/>
          </ac:picMkLst>
        </pc:picChg>
        <pc:picChg chg="add mod">
          <ac:chgData name="Yang, Yang (xqg5sq)" userId="b8d58a1b-1e2e-4947-91af-23cce57dea3a" providerId="ADAL" clId="{53BAC526-FB8F-994A-9AB2-9CE0918FE07C}" dt="2025-04-28T03:28:45.247" v="1294" actId="14100"/>
          <ac:picMkLst>
            <pc:docMk/>
            <pc:sldMk cId="4243197915" sldId="777"/>
            <ac:picMk id="1032" creationId="{4D641472-3D64-93CE-4650-4CFC42FC3C4C}"/>
          </ac:picMkLst>
        </pc:picChg>
        <pc:picChg chg="add mod">
          <ac:chgData name="Yang, Yang (xqg5sq)" userId="b8d58a1b-1e2e-4947-91af-23cce57dea3a" providerId="ADAL" clId="{53BAC526-FB8F-994A-9AB2-9CE0918FE07C}" dt="2025-05-02T05:30:18.903" v="18661" actId="1076"/>
          <ac:picMkLst>
            <pc:docMk/>
            <pc:sldMk cId="4243197915" sldId="777"/>
            <ac:picMk id="1036" creationId="{C379FC4F-E4AE-557A-7683-335C376FF603}"/>
          </ac:picMkLst>
        </pc:picChg>
        <pc:picChg chg="add mod">
          <ac:chgData name="Yang, Yang (xqg5sq)" userId="b8d58a1b-1e2e-4947-91af-23cce57dea3a" providerId="ADAL" clId="{53BAC526-FB8F-994A-9AB2-9CE0918FE07C}" dt="2025-04-28T03:35:13.298" v="1337" actId="1076"/>
          <ac:picMkLst>
            <pc:docMk/>
            <pc:sldMk cId="4243197915" sldId="777"/>
            <ac:picMk id="1038" creationId="{FBEAA1A3-E42B-608A-28A2-D7A420CFCAF9}"/>
          </ac:picMkLst>
        </pc:picChg>
        <pc:cxnChg chg="add del mod">
          <ac:chgData name="Yang, Yang (xqg5sq)" userId="b8d58a1b-1e2e-4947-91af-23cce57dea3a" providerId="ADAL" clId="{53BAC526-FB8F-994A-9AB2-9CE0918FE07C}" dt="2025-04-28T03:27:03.249" v="1287" actId="1076"/>
          <ac:cxnSpMkLst>
            <pc:docMk/>
            <pc:sldMk cId="4243197915" sldId="777"/>
            <ac:cxnSpMk id="7" creationId="{5884933E-FC3A-19E7-6439-29915F35F78D}"/>
          </ac:cxnSpMkLst>
        </pc:cxnChg>
        <pc:cxnChg chg="mod">
          <ac:chgData name="Yang, Yang (xqg5sq)" userId="b8d58a1b-1e2e-4947-91af-23cce57dea3a" providerId="ADAL" clId="{53BAC526-FB8F-994A-9AB2-9CE0918FE07C}" dt="2025-04-28T03:36:01.523" v="1352" actId="208"/>
          <ac:cxnSpMkLst>
            <pc:docMk/>
            <pc:sldMk cId="4243197915" sldId="777"/>
            <ac:cxnSpMk id="11" creationId="{FAFCE54D-4F41-C75F-6DD3-40A0230FD61E}"/>
          </ac:cxnSpMkLst>
        </pc:cxnChg>
      </pc:sldChg>
      <pc:sldChg chg="addSp delSp modSp add del mod ord modTransition delAnim modAnim modNotesTx">
        <pc:chgData name="Yang, Yang (xqg5sq)" userId="b8d58a1b-1e2e-4947-91af-23cce57dea3a" providerId="ADAL" clId="{53BAC526-FB8F-994A-9AB2-9CE0918FE07C}" dt="2025-05-02T17:44:52.133" v="23523" actId="2696"/>
        <pc:sldMkLst>
          <pc:docMk/>
          <pc:sldMk cId="752353602" sldId="779"/>
        </pc:sldMkLst>
      </pc:sldChg>
      <pc:sldChg chg="addSp delSp modSp add mod modAnim modNotesTx">
        <pc:chgData name="Yang, Yang (xqg5sq)" userId="b8d58a1b-1e2e-4947-91af-23cce57dea3a" providerId="ADAL" clId="{53BAC526-FB8F-994A-9AB2-9CE0918FE07C}" dt="2025-05-11T21:31:18.562" v="33469"/>
        <pc:sldMkLst>
          <pc:docMk/>
          <pc:sldMk cId="4165590886" sldId="779"/>
        </pc:sldMkLst>
        <pc:spChg chg="add mod">
          <ac:chgData name="Yang, Yang (xqg5sq)" userId="b8d58a1b-1e2e-4947-91af-23cce57dea3a" providerId="ADAL" clId="{53BAC526-FB8F-994A-9AB2-9CE0918FE07C}" dt="2025-05-05T20:02:25.776" v="28060"/>
          <ac:spMkLst>
            <pc:docMk/>
            <pc:sldMk cId="4165590886" sldId="779"/>
            <ac:spMk id="3" creationId="{070DA532-4674-35D3-C18B-4E4DC98957D0}"/>
          </ac:spMkLst>
        </pc:spChg>
        <pc:spChg chg="mod">
          <ac:chgData name="Yang, Yang (xqg5sq)" userId="b8d58a1b-1e2e-4947-91af-23cce57dea3a" providerId="ADAL" clId="{53BAC526-FB8F-994A-9AB2-9CE0918FE07C}" dt="2025-05-06T06:36:07.103" v="28946" actId="113"/>
          <ac:spMkLst>
            <pc:docMk/>
            <pc:sldMk cId="4165590886" sldId="779"/>
            <ac:spMk id="4" creationId="{82855D42-9E82-FFF5-ECFE-49CED286B3D4}"/>
          </ac:spMkLst>
        </pc:spChg>
        <pc:spChg chg="add mod">
          <ac:chgData name="Yang, Yang (xqg5sq)" userId="b8d58a1b-1e2e-4947-91af-23cce57dea3a" providerId="ADAL" clId="{53BAC526-FB8F-994A-9AB2-9CE0918FE07C}" dt="2025-05-06T06:36:05.496" v="28945" actId="113"/>
          <ac:spMkLst>
            <pc:docMk/>
            <pc:sldMk cId="4165590886" sldId="779"/>
            <ac:spMk id="5" creationId="{C15F26D7-CA45-32E3-19AB-EAFC12689433}"/>
          </ac:spMkLst>
        </pc:spChg>
        <pc:spChg chg="add mod">
          <ac:chgData name="Yang, Yang (xqg5sq)" userId="b8d58a1b-1e2e-4947-91af-23cce57dea3a" providerId="ADAL" clId="{53BAC526-FB8F-994A-9AB2-9CE0918FE07C}" dt="2025-05-05T20:02:25.776" v="28060"/>
          <ac:spMkLst>
            <pc:docMk/>
            <pc:sldMk cId="4165590886" sldId="779"/>
            <ac:spMk id="6" creationId="{38899D5E-3D9E-63F5-FAF3-67BB74220B64}"/>
          </ac:spMkLst>
        </pc:spChg>
        <pc:spChg chg="add mod">
          <ac:chgData name="Yang, Yang (xqg5sq)" userId="b8d58a1b-1e2e-4947-91af-23cce57dea3a" providerId="ADAL" clId="{53BAC526-FB8F-994A-9AB2-9CE0918FE07C}" dt="2025-05-05T20:02:25.776" v="28060"/>
          <ac:spMkLst>
            <pc:docMk/>
            <pc:sldMk cId="4165590886" sldId="779"/>
            <ac:spMk id="7" creationId="{CA528194-4A44-A0AE-0069-417DC6CCE2EE}"/>
          </ac:spMkLst>
        </pc:spChg>
        <pc:spChg chg="mod">
          <ac:chgData name="Yang, Yang (xqg5sq)" userId="b8d58a1b-1e2e-4947-91af-23cce57dea3a" providerId="ADAL" clId="{53BAC526-FB8F-994A-9AB2-9CE0918FE07C}" dt="2025-05-05T20:52:08.317" v="28732" actId="1076"/>
          <ac:spMkLst>
            <pc:docMk/>
            <pc:sldMk cId="4165590886" sldId="779"/>
            <ac:spMk id="8" creationId="{48A6C39E-2E7F-60F5-C331-74AE9685FD1C}"/>
          </ac:spMkLst>
        </pc:spChg>
        <pc:spChg chg="mod">
          <ac:chgData name="Yang, Yang (xqg5sq)" userId="b8d58a1b-1e2e-4947-91af-23cce57dea3a" providerId="ADAL" clId="{53BAC526-FB8F-994A-9AB2-9CE0918FE07C}" dt="2025-05-05T20:52:08.317" v="28732" actId="1076"/>
          <ac:spMkLst>
            <pc:docMk/>
            <pc:sldMk cId="4165590886" sldId="779"/>
            <ac:spMk id="9" creationId="{2CC4B082-E366-92DF-28AE-D0E7350BDCA6}"/>
          </ac:spMkLst>
        </pc:spChg>
        <pc:spChg chg="mod">
          <ac:chgData name="Yang, Yang (xqg5sq)" userId="b8d58a1b-1e2e-4947-91af-23cce57dea3a" providerId="ADAL" clId="{53BAC526-FB8F-994A-9AB2-9CE0918FE07C}" dt="2025-05-05T04:17:58.150" v="25859" actId="1035"/>
          <ac:spMkLst>
            <pc:docMk/>
            <pc:sldMk cId="4165590886" sldId="779"/>
            <ac:spMk id="10" creationId="{7379C5E8-F9F8-F94B-C815-FE912ED9DCB4}"/>
          </ac:spMkLst>
        </pc:spChg>
        <pc:spChg chg="add mod">
          <ac:chgData name="Yang, Yang (xqg5sq)" userId="b8d58a1b-1e2e-4947-91af-23cce57dea3a" providerId="ADAL" clId="{53BAC526-FB8F-994A-9AB2-9CE0918FE07C}" dt="2025-05-05T14:11:54.429" v="27697" actId="20577"/>
          <ac:spMkLst>
            <pc:docMk/>
            <pc:sldMk cId="4165590886" sldId="779"/>
            <ac:spMk id="12" creationId="{00E1EF42-8714-6044-9B28-44AB8229B8E9}"/>
          </ac:spMkLst>
        </pc:spChg>
        <pc:spChg chg="add mod">
          <ac:chgData name="Yang, Yang (xqg5sq)" userId="b8d58a1b-1e2e-4947-91af-23cce57dea3a" providerId="ADAL" clId="{53BAC526-FB8F-994A-9AB2-9CE0918FE07C}" dt="2025-05-05T20:02:25.776" v="28060"/>
          <ac:spMkLst>
            <pc:docMk/>
            <pc:sldMk cId="4165590886" sldId="779"/>
            <ac:spMk id="14" creationId="{C62827A2-07F3-4C82-AAB3-C3D5DEA2A20F}"/>
          </ac:spMkLst>
        </pc:spChg>
        <pc:picChg chg="add mod">
          <ac:chgData name="Yang, Yang (xqg5sq)" userId="b8d58a1b-1e2e-4947-91af-23cce57dea3a" providerId="ADAL" clId="{53BAC526-FB8F-994A-9AB2-9CE0918FE07C}" dt="2025-05-05T20:53:06.809" v="28738" actId="1076"/>
          <ac:picMkLst>
            <pc:docMk/>
            <pc:sldMk cId="4165590886" sldId="779"/>
            <ac:picMk id="22" creationId="{8F47A6F3-6764-A8AA-AB4F-E71E8168C6FE}"/>
          </ac:picMkLst>
        </pc:picChg>
        <pc:picChg chg="mod">
          <ac:chgData name="Yang, Yang (xqg5sq)" userId="b8d58a1b-1e2e-4947-91af-23cce57dea3a" providerId="ADAL" clId="{53BAC526-FB8F-994A-9AB2-9CE0918FE07C}" dt="2025-05-05T04:17:58.150" v="25859" actId="1035"/>
          <ac:picMkLst>
            <pc:docMk/>
            <pc:sldMk cId="4165590886" sldId="779"/>
            <ac:picMk id="2050" creationId="{08F5F112-6507-83FE-EB65-59B2D5EABC98}"/>
          </ac:picMkLst>
        </pc:picChg>
      </pc:sldChg>
      <pc:sldChg chg="addSp delSp modSp add mod modTransition modAnim modNotes modNotesTx">
        <pc:chgData name="Yang, Yang (xqg5sq)" userId="b8d58a1b-1e2e-4947-91af-23cce57dea3a" providerId="ADAL" clId="{53BAC526-FB8F-994A-9AB2-9CE0918FE07C}" dt="2025-05-12T09:18:30.768" v="34219" actId="20577"/>
        <pc:sldMkLst>
          <pc:docMk/>
          <pc:sldMk cId="55904239" sldId="780"/>
        </pc:sldMkLst>
        <pc:spChg chg="mod">
          <ac:chgData name="Yang, Yang (xqg5sq)" userId="b8d58a1b-1e2e-4947-91af-23cce57dea3a" providerId="ADAL" clId="{53BAC526-FB8F-994A-9AB2-9CE0918FE07C}" dt="2025-05-12T09:18:26.906" v="34218" actId="20577"/>
          <ac:spMkLst>
            <pc:docMk/>
            <pc:sldMk cId="55904239" sldId="780"/>
            <ac:spMk id="3" creationId="{58BE5C84-8BB6-767A-B911-FAAED33C254B}"/>
          </ac:spMkLst>
        </pc:spChg>
        <pc:spChg chg="add mod">
          <ac:chgData name="Yang, Yang (xqg5sq)" userId="b8d58a1b-1e2e-4947-91af-23cce57dea3a" providerId="ADAL" clId="{53BAC526-FB8F-994A-9AB2-9CE0918FE07C}" dt="2025-05-06T06:33:54.158" v="28899" actId="113"/>
          <ac:spMkLst>
            <pc:docMk/>
            <pc:sldMk cId="55904239" sldId="780"/>
            <ac:spMk id="4" creationId="{F2BCE277-7149-9686-A395-C0C309F9C5F1}"/>
          </ac:spMkLst>
        </pc:spChg>
        <pc:spChg chg="add mod">
          <ac:chgData name="Yang, Yang (xqg5sq)" userId="b8d58a1b-1e2e-4947-91af-23cce57dea3a" providerId="ADAL" clId="{53BAC526-FB8F-994A-9AB2-9CE0918FE07C}" dt="2025-05-05T20:05:31.792" v="28149"/>
          <ac:spMkLst>
            <pc:docMk/>
            <pc:sldMk cId="55904239" sldId="780"/>
            <ac:spMk id="5" creationId="{61D21EED-5AA2-0032-19E3-796534994206}"/>
          </ac:spMkLst>
        </pc:spChg>
        <pc:spChg chg="add mod">
          <ac:chgData name="Yang, Yang (xqg5sq)" userId="b8d58a1b-1e2e-4947-91af-23cce57dea3a" providerId="ADAL" clId="{53BAC526-FB8F-994A-9AB2-9CE0918FE07C}" dt="2025-05-05T20:05:31.792" v="28149"/>
          <ac:spMkLst>
            <pc:docMk/>
            <pc:sldMk cId="55904239" sldId="780"/>
            <ac:spMk id="8" creationId="{F4511737-373F-F549-49F3-207A1DBCA1C6}"/>
          </ac:spMkLst>
        </pc:spChg>
        <pc:spChg chg="add mod">
          <ac:chgData name="Yang, Yang (xqg5sq)" userId="b8d58a1b-1e2e-4947-91af-23cce57dea3a" providerId="ADAL" clId="{53BAC526-FB8F-994A-9AB2-9CE0918FE07C}" dt="2025-05-05T20:05:31.792" v="28149"/>
          <ac:spMkLst>
            <pc:docMk/>
            <pc:sldMk cId="55904239" sldId="780"/>
            <ac:spMk id="9" creationId="{00D68BBE-6C6A-2D0E-189B-E4BCE4A0E385}"/>
          </ac:spMkLst>
        </pc:spChg>
        <pc:spChg chg="mod">
          <ac:chgData name="Yang, Yang (xqg5sq)" userId="b8d58a1b-1e2e-4947-91af-23cce57dea3a" providerId="ADAL" clId="{53BAC526-FB8F-994A-9AB2-9CE0918FE07C}" dt="2025-05-02T04:59:25.282" v="18289" actId="20577"/>
          <ac:spMkLst>
            <pc:docMk/>
            <pc:sldMk cId="55904239" sldId="780"/>
            <ac:spMk id="10" creationId="{684A9ED8-63DB-5C3C-1272-15509AA5B04C}"/>
          </ac:spMkLst>
        </pc:spChg>
        <pc:spChg chg="mod">
          <ac:chgData name="Yang, Yang (xqg5sq)" userId="b8d58a1b-1e2e-4947-91af-23cce57dea3a" providerId="ADAL" clId="{53BAC526-FB8F-994A-9AB2-9CE0918FE07C}" dt="2025-05-02T05:01:07.960" v="18315" actId="20577"/>
          <ac:spMkLst>
            <pc:docMk/>
            <pc:sldMk cId="55904239" sldId="780"/>
            <ac:spMk id="11" creationId="{54059BE8-216A-32FA-94C1-5EA6E1B89514}"/>
          </ac:spMkLst>
        </pc:spChg>
        <pc:spChg chg="add mod">
          <ac:chgData name="Yang, Yang (xqg5sq)" userId="b8d58a1b-1e2e-4947-91af-23cce57dea3a" providerId="ADAL" clId="{53BAC526-FB8F-994A-9AB2-9CE0918FE07C}" dt="2025-04-30T16:18:40.154" v="8223"/>
          <ac:spMkLst>
            <pc:docMk/>
            <pc:sldMk cId="55904239" sldId="780"/>
            <ac:spMk id="12" creationId="{1E9D8EB4-FF66-B33E-7FEE-2BEADE42BAEE}"/>
          </ac:spMkLst>
        </pc:spChg>
        <pc:spChg chg="add mod">
          <ac:chgData name="Yang, Yang (xqg5sq)" userId="b8d58a1b-1e2e-4947-91af-23cce57dea3a" providerId="ADAL" clId="{53BAC526-FB8F-994A-9AB2-9CE0918FE07C}" dt="2025-04-30T16:18:40.154" v="8223"/>
          <ac:spMkLst>
            <pc:docMk/>
            <pc:sldMk cId="55904239" sldId="780"/>
            <ac:spMk id="13" creationId="{D2588178-1669-9317-7237-45DFE89E3A59}"/>
          </ac:spMkLst>
        </pc:spChg>
        <pc:spChg chg="add mod">
          <ac:chgData name="Yang, Yang (xqg5sq)" userId="b8d58a1b-1e2e-4947-91af-23cce57dea3a" providerId="ADAL" clId="{53BAC526-FB8F-994A-9AB2-9CE0918FE07C}" dt="2025-05-06T06:33:51.149" v="28898" actId="113"/>
          <ac:spMkLst>
            <pc:docMk/>
            <pc:sldMk cId="55904239" sldId="780"/>
            <ac:spMk id="14" creationId="{62823659-A25C-67B8-7301-ACED1A8B6264}"/>
          </ac:spMkLst>
        </pc:spChg>
        <pc:spChg chg="add mod">
          <ac:chgData name="Yang, Yang (xqg5sq)" userId="b8d58a1b-1e2e-4947-91af-23cce57dea3a" providerId="ADAL" clId="{53BAC526-FB8F-994A-9AB2-9CE0918FE07C}" dt="2025-05-05T20:05:31.792" v="28149"/>
          <ac:spMkLst>
            <pc:docMk/>
            <pc:sldMk cId="55904239" sldId="780"/>
            <ac:spMk id="15" creationId="{891E26DA-11DE-5966-BF60-BF6475D8FF50}"/>
          </ac:spMkLst>
        </pc:spChg>
        <pc:grpChg chg="add mod">
          <ac:chgData name="Yang, Yang (xqg5sq)" userId="b8d58a1b-1e2e-4947-91af-23cce57dea3a" providerId="ADAL" clId="{53BAC526-FB8F-994A-9AB2-9CE0918FE07C}" dt="2025-04-30T16:18:40.154" v="8223"/>
          <ac:grpSpMkLst>
            <pc:docMk/>
            <pc:sldMk cId="55904239" sldId="780"/>
            <ac:grpSpMk id="7" creationId="{7F873896-A125-51ED-F63F-F0A66BE72277}"/>
          </ac:grpSpMkLst>
        </pc:grpChg>
        <pc:picChg chg="add mod">
          <ac:chgData name="Yang, Yang (xqg5sq)" userId="b8d58a1b-1e2e-4947-91af-23cce57dea3a" providerId="ADAL" clId="{53BAC526-FB8F-994A-9AB2-9CE0918FE07C}" dt="2025-04-30T16:18:40.154" v="8223"/>
          <ac:picMkLst>
            <pc:docMk/>
            <pc:sldMk cId="55904239" sldId="780"/>
            <ac:picMk id="6" creationId="{CC1E5D2C-3284-99A7-8F69-DC3323AB5ECF}"/>
          </ac:picMkLst>
        </pc:picChg>
      </pc:sldChg>
      <pc:sldChg chg="add del">
        <pc:chgData name="Yang, Yang (xqg5sq)" userId="b8d58a1b-1e2e-4947-91af-23cce57dea3a" providerId="ADAL" clId="{53BAC526-FB8F-994A-9AB2-9CE0918FE07C}" dt="2025-04-28T07:25:44.605" v="5114" actId="2696"/>
        <pc:sldMkLst>
          <pc:docMk/>
          <pc:sldMk cId="802788794" sldId="787"/>
        </pc:sldMkLst>
      </pc:sldChg>
      <pc:sldChg chg="addSp delSp modSp add mod ord modTransition modNotesTx">
        <pc:chgData name="Yang, Yang (xqg5sq)" userId="b8d58a1b-1e2e-4947-91af-23cce57dea3a" providerId="ADAL" clId="{53BAC526-FB8F-994A-9AB2-9CE0918FE07C}" dt="2025-05-09T06:41:20.888" v="32171" actId="20577"/>
        <pc:sldMkLst>
          <pc:docMk/>
          <pc:sldMk cId="3798171824" sldId="788"/>
        </pc:sldMkLst>
        <pc:spChg chg="mod">
          <ac:chgData name="Yang, Yang (xqg5sq)" userId="b8d58a1b-1e2e-4947-91af-23cce57dea3a" providerId="ADAL" clId="{53BAC526-FB8F-994A-9AB2-9CE0918FE07C}" dt="2025-04-28T07:11:19.072" v="4906" actId="20577"/>
          <ac:spMkLst>
            <pc:docMk/>
            <pc:sldMk cId="3798171824" sldId="788"/>
            <ac:spMk id="2" creationId="{B854EFA4-2629-0386-A238-B111A757D290}"/>
          </ac:spMkLst>
        </pc:spChg>
        <pc:spChg chg="add mod">
          <ac:chgData name="Yang, Yang (xqg5sq)" userId="b8d58a1b-1e2e-4947-91af-23cce57dea3a" providerId="ADAL" clId="{53BAC526-FB8F-994A-9AB2-9CE0918FE07C}" dt="2025-05-06T06:33:02.710" v="28881" actId="113"/>
          <ac:spMkLst>
            <pc:docMk/>
            <pc:sldMk cId="3798171824" sldId="788"/>
            <ac:spMk id="3" creationId="{35F4EFD7-86CD-AC6A-A63D-344F323E35BF}"/>
          </ac:spMkLst>
        </pc:spChg>
        <pc:spChg chg="mod">
          <ac:chgData name="Yang, Yang (xqg5sq)" userId="b8d58a1b-1e2e-4947-91af-23cce57dea3a" providerId="ADAL" clId="{53BAC526-FB8F-994A-9AB2-9CE0918FE07C}" dt="2025-05-05T06:28:37.060" v="27330" actId="1076"/>
          <ac:spMkLst>
            <pc:docMk/>
            <pc:sldMk cId="3798171824" sldId="788"/>
            <ac:spMk id="4" creationId="{3B3C893E-AE16-B733-A633-DDCDD67708AA}"/>
          </ac:spMkLst>
        </pc:spChg>
        <pc:spChg chg="mod">
          <ac:chgData name="Yang, Yang (xqg5sq)" userId="b8d58a1b-1e2e-4947-91af-23cce57dea3a" providerId="ADAL" clId="{53BAC526-FB8F-994A-9AB2-9CE0918FE07C}" dt="2025-05-06T06:47:26.274" v="29020" actId="1076"/>
          <ac:spMkLst>
            <pc:docMk/>
            <pc:sldMk cId="3798171824" sldId="788"/>
            <ac:spMk id="5" creationId="{923E34AF-1C65-4DAA-D052-8E776C2F0C70}"/>
          </ac:spMkLst>
        </pc:spChg>
        <pc:spChg chg="add mod">
          <ac:chgData name="Yang, Yang (xqg5sq)" userId="b8d58a1b-1e2e-4947-91af-23cce57dea3a" providerId="ADAL" clId="{53BAC526-FB8F-994A-9AB2-9CE0918FE07C}" dt="2025-05-05T20:06:10.929" v="28188"/>
          <ac:spMkLst>
            <pc:docMk/>
            <pc:sldMk cId="3798171824" sldId="788"/>
            <ac:spMk id="6" creationId="{D3542D85-DEF1-0D58-5AE4-0BFA271E9FC2}"/>
          </ac:spMkLst>
        </pc:spChg>
        <pc:spChg chg="add mod">
          <ac:chgData name="Yang, Yang (xqg5sq)" userId="b8d58a1b-1e2e-4947-91af-23cce57dea3a" providerId="ADAL" clId="{53BAC526-FB8F-994A-9AB2-9CE0918FE07C}" dt="2025-05-05T20:06:10.929" v="28188"/>
          <ac:spMkLst>
            <pc:docMk/>
            <pc:sldMk cId="3798171824" sldId="788"/>
            <ac:spMk id="8" creationId="{0D6B5B81-27C0-DF5F-02ED-EA724134859A}"/>
          </ac:spMkLst>
        </pc:spChg>
        <pc:spChg chg="add mod">
          <ac:chgData name="Yang, Yang (xqg5sq)" userId="b8d58a1b-1e2e-4947-91af-23cce57dea3a" providerId="ADAL" clId="{53BAC526-FB8F-994A-9AB2-9CE0918FE07C}" dt="2025-05-05T20:06:10.929" v="28188"/>
          <ac:spMkLst>
            <pc:docMk/>
            <pc:sldMk cId="3798171824" sldId="788"/>
            <ac:spMk id="9" creationId="{6087EFC0-4868-FD43-8AA2-1C7C3AB559D0}"/>
          </ac:spMkLst>
        </pc:spChg>
        <pc:spChg chg="add mod">
          <ac:chgData name="Yang, Yang (xqg5sq)" userId="b8d58a1b-1e2e-4947-91af-23cce57dea3a" providerId="ADAL" clId="{53BAC526-FB8F-994A-9AB2-9CE0918FE07C}" dt="2025-05-06T06:38:58.265" v="28979" actId="113"/>
          <ac:spMkLst>
            <pc:docMk/>
            <pc:sldMk cId="3798171824" sldId="788"/>
            <ac:spMk id="10" creationId="{968AA6F5-6A26-29DC-C0EA-A7611D781AFD}"/>
          </ac:spMkLst>
        </pc:spChg>
        <pc:spChg chg="add mod">
          <ac:chgData name="Yang, Yang (xqg5sq)" userId="b8d58a1b-1e2e-4947-91af-23cce57dea3a" providerId="ADAL" clId="{53BAC526-FB8F-994A-9AB2-9CE0918FE07C}" dt="2025-05-05T20:06:10.929" v="28188"/>
          <ac:spMkLst>
            <pc:docMk/>
            <pc:sldMk cId="3798171824" sldId="788"/>
            <ac:spMk id="11" creationId="{56D29A38-797F-887A-9F5F-B3B0621E9A89}"/>
          </ac:spMkLst>
        </pc:spChg>
        <pc:picChg chg="add mod">
          <ac:chgData name="Yang, Yang (xqg5sq)" userId="b8d58a1b-1e2e-4947-91af-23cce57dea3a" providerId="ADAL" clId="{53BAC526-FB8F-994A-9AB2-9CE0918FE07C}" dt="2025-04-30T16:18:40.154" v="8223"/>
          <ac:picMkLst>
            <pc:docMk/>
            <pc:sldMk cId="3798171824" sldId="788"/>
            <ac:picMk id="7" creationId="{9C2E1E26-55B2-3054-F5E5-F8B03E1F7AB1}"/>
          </ac:picMkLst>
        </pc:picChg>
      </pc:sldChg>
      <pc:sldChg chg="modSp add del mod modShow modNotes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3868343487" sldId="1122"/>
        </pc:sldMkLst>
      </pc:sldChg>
      <pc:sldChg chg="addSp delSp modSp add mod delAnim modAnim modNotes modNotesTx">
        <pc:chgData name="Yang, Yang (xqg5sq)" userId="b8d58a1b-1e2e-4947-91af-23cce57dea3a" providerId="ADAL" clId="{53BAC526-FB8F-994A-9AB2-9CE0918FE07C}" dt="2025-05-12T06:17:00.563" v="33737" actId="20577"/>
        <pc:sldMkLst>
          <pc:docMk/>
          <pc:sldMk cId="493981847" sldId="1123"/>
        </pc:sldMkLst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93981847" sldId="1123"/>
            <ac:spMk id="2" creationId="{E4CD4E7D-7799-18BC-D6FD-BFB3673002B4}"/>
          </ac:spMkLst>
        </pc:spChg>
        <pc:spChg chg="add mod">
          <ac:chgData name="Yang, Yang (xqg5sq)" userId="b8d58a1b-1e2e-4947-91af-23cce57dea3a" providerId="ADAL" clId="{53BAC526-FB8F-994A-9AB2-9CE0918FE07C}" dt="2025-05-06T06:37:14.973" v="28967" actId="113"/>
          <ac:spMkLst>
            <pc:docMk/>
            <pc:sldMk cId="493981847" sldId="1123"/>
            <ac:spMk id="3" creationId="{C0E6C3ED-46E5-DCD2-12FF-FEC35546B985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93981847" sldId="1123"/>
            <ac:spMk id="4" creationId="{DEDC4BA2-BE4C-0666-22FB-49EB23AACC8A}"/>
          </ac:spMkLst>
        </pc:spChg>
        <pc:spChg chg="add mod">
          <ac:chgData name="Yang, Yang (xqg5sq)" userId="b8d58a1b-1e2e-4947-91af-23cce57dea3a" providerId="ADAL" clId="{53BAC526-FB8F-994A-9AB2-9CE0918FE07C}" dt="2025-05-01T16:16:50.962" v="9386" actId="27636"/>
          <ac:spMkLst>
            <pc:docMk/>
            <pc:sldMk cId="493981847" sldId="1123"/>
            <ac:spMk id="5" creationId="{5D95E5F7-1640-8680-791B-8A6F1A5DF94F}"/>
          </ac:spMkLst>
        </pc:spChg>
        <pc:spChg chg="add del mod">
          <ac:chgData name="Yang, Yang (xqg5sq)" userId="b8d58a1b-1e2e-4947-91af-23cce57dea3a" providerId="ADAL" clId="{53BAC526-FB8F-994A-9AB2-9CE0918FE07C}" dt="2025-05-06T06:37:16.609" v="28968" actId="113"/>
          <ac:spMkLst>
            <pc:docMk/>
            <pc:sldMk cId="493981847" sldId="1123"/>
            <ac:spMk id="7" creationId="{FC7C052A-130A-1E2F-FDDB-3F20DACD36AE}"/>
          </ac:spMkLst>
        </pc:spChg>
        <pc:spChg chg="add mod">
          <ac:chgData name="Yang, Yang (xqg5sq)" userId="b8d58a1b-1e2e-4947-91af-23cce57dea3a" providerId="ADAL" clId="{53BAC526-FB8F-994A-9AB2-9CE0918FE07C}" dt="2025-05-05T20:01:13.470" v="28045" actId="207"/>
          <ac:spMkLst>
            <pc:docMk/>
            <pc:sldMk cId="493981847" sldId="1123"/>
            <ac:spMk id="8" creationId="{F62D959F-0A57-1E38-0DF8-59236C1FD573}"/>
          </ac:spMkLst>
        </pc:spChg>
        <pc:spChg chg="add mod">
          <ac:chgData name="Yang, Yang (xqg5sq)" userId="b8d58a1b-1e2e-4947-91af-23cce57dea3a" providerId="ADAL" clId="{53BAC526-FB8F-994A-9AB2-9CE0918FE07C}" dt="2025-05-05T20:01:13.470" v="28045" actId="207"/>
          <ac:spMkLst>
            <pc:docMk/>
            <pc:sldMk cId="493981847" sldId="1123"/>
            <ac:spMk id="9" creationId="{7C9B6CA2-790D-5EC5-53ED-B4AF6C806177}"/>
          </ac:spMkLst>
        </pc:spChg>
        <pc:spChg chg="add mod">
          <ac:chgData name="Yang, Yang (xqg5sq)" userId="b8d58a1b-1e2e-4947-91af-23cce57dea3a" providerId="ADAL" clId="{53BAC526-FB8F-994A-9AB2-9CE0918FE07C}" dt="2025-05-05T20:01:13.470" v="28045" actId="207"/>
          <ac:spMkLst>
            <pc:docMk/>
            <pc:sldMk cId="493981847" sldId="1123"/>
            <ac:spMk id="10" creationId="{6B252E49-7386-D1C4-7A35-85B702E8CCCF}"/>
          </ac:spMkLst>
        </pc:spChg>
        <pc:spChg chg="add mod">
          <ac:chgData name="Yang, Yang (xqg5sq)" userId="b8d58a1b-1e2e-4947-91af-23cce57dea3a" providerId="ADAL" clId="{53BAC526-FB8F-994A-9AB2-9CE0918FE07C}" dt="2025-05-05T20:01:13.470" v="28045" actId="207"/>
          <ac:spMkLst>
            <pc:docMk/>
            <pc:sldMk cId="493981847" sldId="1123"/>
            <ac:spMk id="11" creationId="{CCFF7851-7BEB-638B-48C5-5C33257D8F37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93981847" sldId="1123"/>
            <ac:spMk id="12" creationId="{B39837A7-26E3-99F3-85F5-EAE46244F0F0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93981847" sldId="1123"/>
            <ac:spMk id="16" creationId="{999657E1-A40B-8127-AB75-D681C40573B5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93981847" sldId="1123"/>
            <ac:spMk id="17" creationId="{FCE71C89-8252-0090-EEE5-81BD12A3213D}"/>
          </ac:spMkLst>
        </pc:spChg>
        <pc:spChg chg="mod">
          <ac:chgData name="Yang, Yang (xqg5sq)" userId="b8d58a1b-1e2e-4947-91af-23cce57dea3a" providerId="ADAL" clId="{53BAC526-FB8F-994A-9AB2-9CE0918FE07C}" dt="2025-04-29T18:10:44.061" v="7513" actId="14100"/>
          <ac:spMkLst>
            <pc:docMk/>
            <pc:sldMk cId="493981847" sldId="1123"/>
            <ac:spMk id="18" creationId="{058AB5ED-7457-5432-86D1-C48C5255BC0B}"/>
          </ac:spMkLst>
        </pc:spChg>
        <pc:spChg chg="mod">
          <ac:chgData name="Yang, Yang (xqg5sq)" userId="b8d58a1b-1e2e-4947-91af-23cce57dea3a" providerId="ADAL" clId="{53BAC526-FB8F-994A-9AB2-9CE0918FE07C}" dt="2025-04-29T18:10:32.609" v="7510" actId="14100"/>
          <ac:spMkLst>
            <pc:docMk/>
            <pc:sldMk cId="493981847" sldId="1123"/>
            <ac:spMk id="19" creationId="{E7552FEA-C2BB-D557-C15D-1E48FEA788FF}"/>
          </ac:spMkLst>
        </pc:spChg>
        <pc:spChg chg="mod">
          <ac:chgData name="Yang, Yang (xqg5sq)" userId="b8d58a1b-1e2e-4947-91af-23cce57dea3a" providerId="ADAL" clId="{53BAC526-FB8F-994A-9AB2-9CE0918FE07C}" dt="2025-05-05T19:52:19.541" v="27862" actId="1076"/>
          <ac:spMkLst>
            <pc:docMk/>
            <pc:sldMk cId="493981847" sldId="1123"/>
            <ac:spMk id="21" creationId="{EE11E249-C715-B3D7-7D2C-12063E65A4AF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93981847" sldId="1123"/>
            <ac:spMk id="23" creationId="{9EDA16B3-08CA-A9CE-7458-1984AF4203E5}"/>
          </ac:spMkLst>
        </pc:spChg>
        <pc:spChg chg="mod">
          <ac:chgData name="Yang, Yang (xqg5sq)" userId="b8d58a1b-1e2e-4947-91af-23cce57dea3a" providerId="ADAL" clId="{53BAC526-FB8F-994A-9AB2-9CE0918FE07C}" dt="2025-05-05T19:55:15.526" v="27986" actId="1035"/>
          <ac:spMkLst>
            <pc:docMk/>
            <pc:sldMk cId="493981847" sldId="1123"/>
            <ac:spMk id="24" creationId="{E8825BCE-73D9-10BF-045A-2C01C2C20F38}"/>
          </ac:spMkLst>
        </pc:spChg>
      </pc:sldChg>
      <pc:sldChg chg="addSp delSp modSp add mod modNotes modNotesTx">
        <pc:chgData name="Yang, Yang (xqg5sq)" userId="b8d58a1b-1e2e-4947-91af-23cce57dea3a" providerId="ADAL" clId="{53BAC526-FB8F-994A-9AB2-9CE0918FE07C}" dt="2025-05-12T11:38:19.381" v="34611" actId="20577"/>
        <pc:sldMkLst>
          <pc:docMk/>
          <pc:sldMk cId="3926419063" sldId="1124"/>
        </pc:sldMkLst>
        <pc:spChg chg="mod">
          <ac:chgData name="Yang, Yang (xqg5sq)" userId="b8d58a1b-1e2e-4947-91af-23cce57dea3a" providerId="ADAL" clId="{53BAC526-FB8F-994A-9AB2-9CE0918FE07C}" dt="2025-04-30T23:09:01.288" v="9379" actId="27636"/>
          <ac:spMkLst>
            <pc:docMk/>
            <pc:sldMk cId="3926419063" sldId="1124"/>
            <ac:spMk id="2" creationId="{AE2D6970-FCCD-1592-FE94-8C47574502AB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926419063" sldId="1124"/>
            <ac:spMk id="3" creationId="{C2F5C11F-1F2B-95DF-A063-5A2DFEB13846}"/>
          </ac:spMkLst>
        </pc:spChg>
        <pc:spChg chg="add mod">
          <ac:chgData name="Yang, Yang (xqg5sq)" userId="b8d58a1b-1e2e-4947-91af-23cce57dea3a" providerId="ADAL" clId="{53BAC526-FB8F-994A-9AB2-9CE0918FE07C}" dt="2025-05-06T06:37:10.487" v="28966" actId="113"/>
          <ac:spMkLst>
            <pc:docMk/>
            <pc:sldMk cId="3926419063" sldId="1124"/>
            <ac:spMk id="4" creationId="{DE59A18C-0107-86A7-CBCD-1D44CF808EB1}"/>
          </ac:spMkLst>
        </pc:spChg>
        <pc:spChg chg="mod">
          <ac:chgData name="Yang, Yang (xqg5sq)" userId="b8d58a1b-1e2e-4947-91af-23cce57dea3a" providerId="ADAL" clId="{53BAC526-FB8F-994A-9AB2-9CE0918FE07C}" dt="2025-05-07T14:58:27.905" v="31901" actId="2711"/>
          <ac:spMkLst>
            <pc:docMk/>
            <pc:sldMk cId="3926419063" sldId="1124"/>
            <ac:spMk id="5" creationId="{2DC169F9-3AC8-0B6E-481A-85F35DC48628}"/>
          </ac:spMkLst>
        </pc:spChg>
        <pc:spChg chg="add mod">
          <ac:chgData name="Yang, Yang (xqg5sq)" userId="b8d58a1b-1e2e-4947-91af-23cce57dea3a" providerId="ADAL" clId="{53BAC526-FB8F-994A-9AB2-9CE0918FE07C}" dt="2025-05-06T06:37:08.909" v="28965" actId="113"/>
          <ac:spMkLst>
            <pc:docMk/>
            <pc:sldMk cId="3926419063" sldId="1124"/>
            <ac:spMk id="6" creationId="{E209BE47-18E1-6B39-5CF2-B77328615B29}"/>
          </ac:spMkLst>
        </pc:spChg>
        <pc:spChg chg="add mod">
          <ac:chgData name="Yang, Yang (xqg5sq)" userId="b8d58a1b-1e2e-4947-91af-23cce57dea3a" providerId="ADAL" clId="{53BAC526-FB8F-994A-9AB2-9CE0918FE07C}" dt="2025-05-05T20:01:25.060" v="28046"/>
          <ac:spMkLst>
            <pc:docMk/>
            <pc:sldMk cId="3926419063" sldId="1124"/>
            <ac:spMk id="7" creationId="{93DAF3A7-228D-D86C-D8E7-7F7FF5392EA1}"/>
          </ac:spMkLst>
        </pc:spChg>
        <pc:spChg chg="add mod">
          <ac:chgData name="Yang, Yang (xqg5sq)" userId="b8d58a1b-1e2e-4947-91af-23cce57dea3a" providerId="ADAL" clId="{53BAC526-FB8F-994A-9AB2-9CE0918FE07C}" dt="2025-05-05T20:01:25.060" v="28046"/>
          <ac:spMkLst>
            <pc:docMk/>
            <pc:sldMk cId="3926419063" sldId="1124"/>
            <ac:spMk id="10" creationId="{CD5C9B78-AEA1-C9B4-AFF5-09F9364FA618}"/>
          </ac:spMkLst>
        </pc:spChg>
        <pc:spChg chg="add mod">
          <ac:chgData name="Yang, Yang (xqg5sq)" userId="b8d58a1b-1e2e-4947-91af-23cce57dea3a" providerId="ADAL" clId="{53BAC526-FB8F-994A-9AB2-9CE0918FE07C}" dt="2025-05-05T20:01:25.060" v="28046"/>
          <ac:spMkLst>
            <pc:docMk/>
            <pc:sldMk cId="3926419063" sldId="1124"/>
            <ac:spMk id="11" creationId="{5F2F917D-369D-D8F3-49CF-191AB1E236B0}"/>
          </ac:spMkLst>
        </pc:spChg>
        <pc:spChg chg="add mod">
          <ac:chgData name="Yang, Yang (xqg5sq)" userId="b8d58a1b-1e2e-4947-91af-23cce57dea3a" providerId="ADAL" clId="{53BAC526-FB8F-994A-9AB2-9CE0918FE07C}" dt="2025-05-05T20:01:25.060" v="28046"/>
          <ac:spMkLst>
            <pc:docMk/>
            <pc:sldMk cId="3926419063" sldId="1124"/>
            <ac:spMk id="12" creationId="{6F520D2B-40AA-5D0D-5AA4-FD30E50BB47F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926419063" sldId="1124"/>
            <ac:spMk id="15" creationId="{D8960AFB-28D3-A201-1483-0BA7EB64B988}"/>
          </ac:spMkLst>
        </pc:spChg>
        <pc:picChg chg="mod">
          <ac:chgData name="Yang, Yang (xqg5sq)" userId="b8d58a1b-1e2e-4947-91af-23cce57dea3a" providerId="ADAL" clId="{53BAC526-FB8F-994A-9AB2-9CE0918FE07C}" dt="2025-04-30T16:18:40.154" v="8223"/>
          <ac:picMkLst>
            <pc:docMk/>
            <pc:sldMk cId="3926419063" sldId="1124"/>
            <ac:picMk id="8" creationId="{B006200C-A00C-1A24-D2FF-DA48922BDD70}"/>
          </ac:picMkLst>
        </pc:picChg>
        <pc:picChg chg="mod">
          <ac:chgData name="Yang, Yang (xqg5sq)" userId="b8d58a1b-1e2e-4947-91af-23cce57dea3a" providerId="ADAL" clId="{53BAC526-FB8F-994A-9AB2-9CE0918FE07C}" dt="2025-04-30T16:18:40.154" v="8223"/>
          <ac:picMkLst>
            <pc:docMk/>
            <pc:sldMk cId="3926419063" sldId="1124"/>
            <ac:picMk id="9" creationId="{189DA7DC-934C-AD43-72E5-E01FBA3C7132}"/>
          </ac:picMkLst>
        </pc:picChg>
        <pc:picChg chg="mod">
          <ac:chgData name="Yang, Yang (xqg5sq)" userId="b8d58a1b-1e2e-4947-91af-23cce57dea3a" providerId="ADAL" clId="{53BAC526-FB8F-994A-9AB2-9CE0918FE07C}" dt="2025-05-01T17:00:10.086" v="9707" actId="1076"/>
          <ac:picMkLst>
            <pc:docMk/>
            <pc:sldMk cId="3926419063" sldId="1124"/>
            <ac:picMk id="16" creationId="{EA27C65F-B6A0-5F1A-ED7B-F2A725092814}"/>
          </ac:picMkLst>
        </pc:picChg>
        <pc:picChg chg="add mod">
          <ac:chgData name="Yang, Yang (xqg5sq)" userId="b8d58a1b-1e2e-4947-91af-23cce57dea3a" providerId="ADAL" clId="{53BAC526-FB8F-994A-9AB2-9CE0918FE07C}" dt="2025-04-30T16:18:40.154" v="8223"/>
          <ac:picMkLst>
            <pc:docMk/>
            <pc:sldMk cId="3926419063" sldId="1124"/>
            <ac:picMk id="28" creationId="{5AF410A3-816F-3430-85FD-292A9A1DD4C3}"/>
          </ac:picMkLst>
        </pc:picChg>
        <pc:cxnChg chg="add mod">
          <ac:chgData name="Yang, Yang (xqg5sq)" userId="b8d58a1b-1e2e-4947-91af-23cce57dea3a" providerId="ADAL" clId="{53BAC526-FB8F-994A-9AB2-9CE0918FE07C}" dt="2025-05-01T17:00:03.292" v="9706" actId="1036"/>
          <ac:cxnSpMkLst>
            <pc:docMk/>
            <pc:sldMk cId="3926419063" sldId="1124"/>
            <ac:cxnSpMk id="19" creationId="{EA71EAB4-E1F8-8035-DA3D-390717ECA007}"/>
          </ac:cxnSpMkLst>
        </pc:cxnChg>
        <pc:cxnChg chg="add mod">
          <ac:chgData name="Yang, Yang (xqg5sq)" userId="b8d58a1b-1e2e-4947-91af-23cce57dea3a" providerId="ADAL" clId="{53BAC526-FB8F-994A-9AB2-9CE0918FE07C}" dt="2025-05-01T17:00:03.292" v="9706" actId="1036"/>
          <ac:cxnSpMkLst>
            <pc:docMk/>
            <pc:sldMk cId="3926419063" sldId="1124"/>
            <ac:cxnSpMk id="21" creationId="{389AB900-CD04-C000-7D65-93870B2BB1E3}"/>
          </ac:cxnSpMkLst>
        </pc:cxnChg>
      </pc:sldChg>
      <pc:sldChg chg="addSp delSp modSp new mod ord modTransition delAnim modAnim modShow modNotes modNotesTx">
        <pc:chgData name="Yang, Yang (xqg5sq)" userId="b8d58a1b-1e2e-4947-91af-23cce57dea3a" providerId="ADAL" clId="{53BAC526-FB8F-994A-9AB2-9CE0918FE07C}" dt="2025-05-05T00:55:39.223" v="24201" actId="20578"/>
        <pc:sldMkLst>
          <pc:docMk/>
          <pc:sldMk cId="2247722580" sldId="1125"/>
        </pc:sldMkLst>
      </pc:sldChg>
      <pc:sldChg chg="delSp modSp new del mod">
        <pc:chgData name="Yang, Yang (xqg5sq)" userId="b8d58a1b-1e2e-4947-91af-23cce57dea3a" providerId="ADAL" clId="{53BAC526-FB8F-994A-9AB2-9CE0918FE07C}" dt="2025-04-28T07:25:18.642" v="5100" actId="2696"/>
        <pc:sldMkLst>
          <pc:docMk/>
          <pc:sldMk cId="3512505683" sldId="1126"/>
        </pc:sldMkLst>
      </pc:sldChg>
      <pc:sldChg chg="addSp delSp modSp new mod modNotesTx">
        <pc:chgData name="Yang, Yang (xqg5sq)" userId="b8d58a1b-1e2e-4947-91af-23cce57dea3a" providerId="ADAL" clId="{53BAC526-FB8F-994A-9AB2-9CE0918FE07C}" dt="2025-05-12T09:18:37.215" v="34221" actId="20577"/>
        <pc:sldMkLst>
          <pc:docMk/>
          <pc:sldMk cId="2854121581" sldId="1127"/>
        </pc:sldMkLst>
        <pc:spChg chg="mod">
          <ac:chgData name="Yang, Yang (xqg5sq)" userId="b8d58a1b-1e2e-4947-91af-23cce57dea3a" providerId="ADAL" clId="{53BAC526-FB8F-994A-9AB2-9CE0918FE07C}" dt="2025-04-28T06:38:34.005" v="3989" actId="20577"/>
          <ac:spMkLst>
            <pc:docMk/>
            <pc:sldMk cId="2854121581" sldId="1127"/>
            <ac:spMk id="2" creationId="{4F8825A0-A48B-8E9A-1F18-0EF97EE26BD3}"/>
          </ac:spMkLst>
        </pc:spChg>
        <pc:spChg chg="add mod">
          <ac:chgData name="Yang, Yang (xqg5sq)" userId="b8d58a1b-1e2e-4947-91af-23cce57dea3a" providerId="ADAL" clId="{53BAC526-FB8F-994A-9AB2-9CE0918FE07C}" dt="2025-05-06T06:33:47.642" v="28897" actId="113"/>
          <ac:spMkLst>
            <pc:docMk/>
            <pc:sldMk cId="2854121581" sldId="1127"/>
            <ac:spMk id="3" creationId="{252AD2F6-7765-6F01-F16D-ED4B23406E02}"/>
          </ac:spMkLst>
        </pc:spChg>
        <pc:spChg chg="add mod">
          <ac:chgData name="Yang, Yang (xqg5sq)" userId="b8d58a1b-1e2e-4947-91af-23cce57dea3a" providerId="ADAL" clId="{53BAC526-FB8F-994A-9AB2-9CE0918FE07C}" dt="2025-05-05T20:05:44.897" v="28169"/>
          <ac:spMkLst>
            <pc:docMk/>
            <pc:sldMk cId="2854121581" sldId="1127"/>
            <ac:spMk id="4" creationId="{1CEA3E70-B001-0735-28A2-CE523BC7CBA1}"/>
          </ac:spMkLst>
        </pc:spChg>
        <pc:spChg chg="add mod">
          <ac:chgData name="Yang, Yang (xqg5sq)" userId="b8d58a1b-1e2e-4947-91af-23cce57dea3a" providerId="ADAL" clId="{53BAC526-FB8F-994A-9AB2-9CE0918FE07C}" dt="2025-05-05T20:05:43.282" v="28168" actId="1036"/>
          <ac:spMkLst>
            <pc:docMk/>
            <pc:sldMk cId="2854121581" sldId="1127"/>
            <ac:spMk id="6" creationId="{6CB40F48-F49A-F649-374F-F2EE526B1540}"/>
          </ac:spMkLst>
        </pc:spChg>
        <pc:spChg chg="add mod">
          <ac:chgData name="Yang, Yang (xqg5sq)" userId="b8d58a1b-1e2e-4947-91af-23cce57dea3a" providerId="ADAL" clId="{53BAC526-FB8F-994A-9AB2-9CE0918FE07C}" dt="2025-05-05T20:05:43.282" v="28168" actId="1036"/>
          <ac:spMkLst>
            <pc:docMk/>
            <pc:sldMk cId="2854121581" sldId="1127"/>
            <ac:spMk id="7" creationId="{3325531C-AA41-6FB9-04F1-697F6255B06B}"/>
          </ac:spMkLst>
        </pc:spChg>
        <pc:spChg chg="add mod">
          <ac:chgData name="Yang, Yang (xqg5sq)" userId="b8d58a1b-1e2e-4947-91af-23cce57dea3a" providerId="ADAL" clId="{53BAC526-FB8F-994A-9AB2-9CE0918FE07C}" dt="2025-05-05T20:05:43.282" v="28168" actId="1036"/>
          <ac:spMkLst>
            <pc:docMk/>
            <pc:sldMk cId="2854121581" sldId="1127"/>
            <ac:spMk id="8" creationId="{B993A0ED-7660-678F-8BC3-2878843198B2}"/>
          </ac:spMkLst>
        </pc:spChg>
        <pc:spChg chg="add mod">
          <ac:chgData name="Yang, Yang (xqg5sq)" userId="b8d58a1b-1e2e-4947-91af-23cce57dea3a" providerId="ADAL" clId="{53BAC526-FB8F-994A-9AB2-9CE0918FE07C}" dt="2025-05-05T20:05:43.282" v="28168" actId="1036"/>
          <ac:spMkLst>
            <pc:docMk/>
            <pc:sldMk cId="2854121581" sldId="1127"/>
            <ac:spMk id="9" creationId="{BBCA64F5-EC88-C813-DEAA-3B06F742387B}"/>
          </ac:spMkLst>
        </pc:spChg>
        <pc:spChg chg="add mod">
          <ac:chgData name="Yang, Yang (xqg5sq)" userId="b8d58a1b-1e2e-4947-91af-23cce57dea3a" providerId="ADAL" clId="{53BAC526-FB8F-994A-9AB2-9CE0918FE07C}" dt="2025-05-12T09:18:37.215" v="34221" actId="20577"/>
          <ac:spMkLst>
            <pc:docMk/>
            <pc:sldMk cId="2854121581" sldId="1127"/>
            <ac:spMk id="10" creationId="{DCA09A9C-7393-3DEC-6386-C617937424F9}"/>
          </ac:spMkLst>
        </pc:spChg>
        <pc:spChg chg="add mod">
          <ac:chgData name="Yang, Yang (xqg5sq)" userId="b8d58a1b-1e2e-4947-91af-23cce57dea3a" providerId="ADAL" clId="{53BAC526-FB8F-994A-9AB2-9CE0918FE07C}" dt="2025-05-05T20:05:43.282" v="28168" actId="1036"/>
          <ac:spMkLst>
            <pc:docMk/>
            <pc:sldMk cId="2854121581" sldId="1127"/>
            <ac:spMk id="11" creationId="{8A5414EB-BAF4-8717-22DC-F812B2D34B1C}"/>
          </ac:spMkLst>
        </pc:spChg>
        <pc:spChg chg="add mod">
          <ac:chgData name="Yang, Yang (xqg5sq)" userId="b8d58a1b-1e2e-4947-91af-23cce57dea3a" providerId="ADAL" clId="{53BAC526-FB8F-994A-9AB2-9CE0918FE07C}" dt="2025-05-05T20:05:44.897" v="28169"/>
          <ac:spMkLst>
            <pc:docMk/>
            <pc:sldMk cId="2854121581" sldId="1127"/>
            <ac:spMk id="12" creationId="{4208BCEF-F5A0-6135-2D13-1819C6C375EF}"/>
          </ac:spMkLst>
        </pc:spChg>
        <pc:spChg chg="add mod">
          <ac:chgData name="Yang, Yang (xqg5sq)" userId="b8d58a1b-1e2e-4947-91af-23cce57dea3a" providerId="ADAL" clId="{53BAC526-FB8F-994A-9AB2-9CE0918FE07C}" dt="2025-05-05T20:05:44.897" v="28169"/>
          <ac:spMkLst>
            <pc:docMk/>
            <pc:sldMk cId="2854121581" sldId="1127"/>
            <ac:spMk id="13" creationId="{42990222-11CC-A4A9-971D-93C9D45DE8DE}"/>
          </ac:spMkLst>
        </pc:spChg>
        <pc:spChg chg="add mod">
          <ac:chgData name="Yang, Yang (xqg5sq)" userId="b8d58a1b-1e2e-4947-91af-23cce57dea3a" providerId="ADAL" clId="{53BAC526-FB8F-994A-9AB2-9CE0918FE07C}" dt="2025-05-06T06:33:46.245" v="28896" actId="113"/>
          <ac:spMkLst>
            <pc:docMk/>
            <pc:sldMk cId="2854121581" sldId="1127"/>
            <ac:spMk id="14" creationId="{7C959DF7-2C66-7179-4122-A10CFF7FE57D}"/>
          </ac:spMkLst>
        </pc:spChg>
        <pc:spChg chg="add mod">
          <ac:chgData name="Yang, Yang (xqg5sq)" userId="b8d58a1b-1e2e-4947-91af-23cce57dea3a" providerId="ADAL" clId="{53BAC526-FB8F-994A-9AB2-9CE0918FE07C}" dt="2025-05-05T20:05:44.897" v="28169"/>
          <ac:spMkLst>
            <pc:docMk/>
            <pc:sldMk cId="2854121581" sldId="1127"/>
            <ac:spMk id="15" creationId="{94022CD5-9C20-9B4F-B571-AD1133CA6671}"/>
          </ac:spMkLst>
        </pc:spChg>
        <pc:picChg chg="add mod">
          <ac:chgData name="Yang, Yang (xqg5sq)" userId="b8d58a1b-1e2e-4947-91af-23cce57dea3a" providerId="ADAL" clId="{53BAC526-FB8F-994A-9AB2-9CE0918FE07C}" dt="2025-05-05T20:05:43.282" v="28168" actId="1036"/>
          <ac:picMkLst>
            <pc:docMk/>
            <pc:sldMk cId="2854121581" sldId="1127"/>
            <ac:picMk id="5" creationId="{9ECF1607-F913-C8F1-A662-7DEA2089D476}"/>
          </ac:picMkLst>
        </pc:picChg>
      </pc:sldChg>
      <pc:sldChg chg="addSp delSp modSp new mod ord modTransition modNotes modNotesTx">
        <pc:chgData name="Yang, Yang (xqg5sq)" userId="b8d58a1b-1e2e-4947-91af-23cce57dea3a" providerId="ADAL" clId="{53BAC526-FB8F-994A-9AB2-9CE0918FE07C}" dt="2025-05-06T19:11:39.904" v="29638" actId="20577"/>
        <pc:sldMkLst>
          <pc:docMk/>
          <pc:sldMk cId="1542262820" sldId="1128"/>
        </pc:sldMkLst>
        <pc:spChg chg="mod">
          <ac:chgData name="Yang, Yang (xqg5sq)" userId="b8d58a1b-1e2e-4947-91af-23cce57dea3a" providerId="ADAL" clId="{53BAC526-FB8F-994A-9AB2-9CE0918FE07C}" dt="2025-04-28T04:16:55.714" v="2972" actId="20577"/>
          <ac:spMkLst>
            <pc:docMk/>
            <pc:sldMk cId="1542262820" sldId="1128"/>
            <ac:spMk id="2" creationId="{A85E6BBF-D78B-D17E-32C2-82B8B1E5FD8D}"/>
          </ac:spMkLst>
        </pc:spChg>
        <pc:spChg chg="add mod">
          <ac:chgData name="Yang, Yang (xqg5sq)" userId="b8d58a1b-1e2e-4947-91af-23cce57dea3a" providerId="ADAL" clId="{53BAC526-FB8F-994A-9AB2-9CE0918FE07C}" dt="2025-05-06T06:36:02.497" v="28944" actId="113"/>
          <ac:spMkLst>
            <pc:docMk/>
            <pc:sldMk cId="1542262820" sldId="1128"/>
            <ac:spMk id="3" creationId="{2B27E5D2-FE6D-F2B4-977E-4AB931369D06}"/>
          </ac:spMkLst>
        </pc:spChg>
        <pc:spChg chg="add mod">
          <ac:chgData name="Yang, Yang (xqg5sq)" userId="b8d58a1b-1e2e-4947-91af-23cce57dea3a" providerId="ADAL" clId="{53BAC526-FB8F-994A-9AB2-9CE0918FE07C}" dt="2025-05-05T20:02:34.843" v="28062"/>
          <ac:spMkLst>
            <pc:docMk/>
            <pc:sldMk cId="1542262820" sldId="1128"/>
            <ac:spMk id="4" creationId="{75D318C1-C02D-2D6F-2D86-ACB06D528104}"/>
          </ac:spMkLst>
        </pc:spChg>
        <pc:spChg chg="add mod">
          <ac:chgData name="Yang, Yang (xqg5sq)" userId="b8d58a1b-1e2e-4947-91af-23cce57dea3a" providerId="ADAL" clId="{53BAC526-FB8F-994A-9AB2-9CE0918FE07C}" dt="2025-05-05T20:03:00.718" v="28065" actId="207"/>
          <ac:spMkLst>
            <pc:docMk/>
            <pc:sldMk cId="1542262820" sldId="1128"/>
            <ac:spMk id="5" creationId="{A88598A1-3A6E-C91C-3770-469143BCCF77}"/>
          </ac:spMkLst>
        </pc:spChg>
        <pc:spChg chg="add mod">
          <ac:chgData name="Yang, Yang (xqg5sq)" userId="b8d58a1b-1e2e-4947-91af-23cce57dea3a" providerId="ADAL" clId="{53BAC526-FB8F-994A-9AB2-9CE0918FE07C}" dt="2025-05-06T06:36:00.177" v="28943" actId="113"/>
          <ac:spMkLst>
            <pc:docMk/>
            <pc:sldMk cId="1542262820" sldId="1128"/>
            <ac:spMk id="6" creationId="{5A6A894C-561E-CAF8-EF2C-32B8B91EEED7}"/>
          </ac:spMkLst>
        </pc:spChg>
        <pc:spChg chg="add mod">
          <ac:chgData name="Yang, Yang (xqg5sq)" userId="b8d58a1b-1e2e-4947-91af-23cce57dea3a" providerId="ADAL" clId="{53BAC526-FB8F-994A-9AB2-9CE0918FE07C}" dt="2025-05-05T20:02:34.843" v="28062"/>
          <ac:spMkLst>
            <pc:docMk/>
            <pc:sldMk cId="1542262820" sldId="1128"/>
            <ac:spMk id="7" creationId="{4A6DC247-F9FC-EC6E-A1DE-B8DBC0782B7D}"/>
          </ac:spMkLst>
        </pc:spChg>
        <pc:spChg chg="add mod">
          <ac:chgData name="Yang, Yang (xqg5sq)" userId="b8d58a1b-1e2e-4947-91af-23cce57dea3a" providerId="ADAL" clId="{53BAC526-FB8F-994A-9AB2-9CE0918FE07C}" dt="2025-05-05T20:02:34.843" v="28062"/>
          <ac:spMkLst>
            <pc:docMk/>
            <pc:sldMk cId="1542262820" sldId="1128"/>
            <ac:spMk id="8" creationId="{269A0BC8-A0A6-1956-BD19-FC0FFCE345A1}"/>
          </ac:spMkLst>
        </pc:spChg>
        <pc:spChg chg="add mod">
          <ac:chgData name="Yang, Yang (xqg5sq)" userId="b8d58a1b-1e2e-4947-91af-23cce57dea3a" providerId="ADAL" clId="{53BAC526-FB8F-994A-9AB2-9CE0918FE07C}" dt="2025-04-30T16:18:40.154" v="8223"/>
          <ac:spMkLst>
            <pc:docMk/>
            <pc:sldMk cId="1542262820" sldId="1128"/>
            <ac:spMk id="108" creationId="{7395EFDD-3D20-043E-D0D9-56168E6BA044}"/>
          </ac:spMkLst>
        </pc:spChg>
      </pc:sldChg>
      <pc:sldChg chg="addSp delSp modSp new add del mod modTransition modShow modNotesTx">
        <pc:chgData name="Yang, Yang (xqg5sq)" userId="b8d58a1b-1e2e-4947-91af-23cce57dea3a" providerId="ADAL" clId="{53BAC526-FB8F-994A-9AB2-9CE0918FE07C}" dt="2025-05-05T03:17:38.223" v="24746" actId="2696"/>
        <pc:sldMkLst>
          <pc:docMk/>
          <pc:sldMk cId="1951371142" sldId="1129"/>
        </pc:sldMkLst>
      </pc:sldChg>
      <pc:sldChg chg="modSp add del mod ord modShow">
        <pc:chgData name="Yang, Yang (xqg5sq)" userId="b8d58a1b-1e2e-4947-91af-23cce57dea3a" providerId="ADAL" clId="{53BAC526-FB8F-994A-9AB2-9CE0918FE07C}" dt="2025-05-11T22:38:23.614" v="33660" actId="2696"/>
        <pc:sldMkLst>
          <pc:docMk/>
          <pc:sldMk cId="3357180329" sldId="1129"/>
        </pc:sldMkLst>
      </pc:sldChg>
      <pc:sldChg chg="addSp delSp modSp add del mod modTransition modShow modNotes modNotesTx">
        <pc:chgData name="Yang, Yang (xqg5sq)" userId="b8d58a1b-1e2e-4947-91af-23cce57dea3a" providerId="ADAL" clId="{53BAC526-FB8F-994A-9AB2-9CE0918FE07C}" dt="2025-05-02T04:55:19.656" v="18233" actId="2696"/>
        <pc:sldMkLst>
          <pc:docMk/>
          <pc:sldMk cId="1391149120" sldId="1130"/>
        </pc:sldMkLst>
      </pc:sldChg>
      <pc:sldChg chg="delSp modSp add del mod ord modShow">
        <pc:chgData name="Yang, Yang (xqg5sq)" userId="b8d58a1b-1e2e-4947-91af-23cce57dea3a" providerId="ADAL" clId="{53BAC526-FB8F-994A-9AB2-9CE0918FE07C}" dt="2025-05-11T22:38:21.611" v="33658" actId="2696"/>
        <pc:sldMkLst>
          <pc:docMk/>
          <pc:sldMk cId="395386946" sldId="1131"/>
        </pc:sldMkLst>
      </pc:sldChg>
      <pc:sldChg chg="addSp delSp modSp add del mod modTransition delAnim modAnim modShow modNotes modNotesTx">
        <pc:chgData name="Yang, Yang (xqg5sq)" userId="b8d58a1b-1e2e-4947-91af-23cce57dea3a" providerId="ADAL" clId="{53BAC526-FB8F-994A-9AB2-9CE0918FE07C}" dt="2025-05-05T03:17:38.237" v="24747" actId="2696"/>
        <pc:sldMkLst>
          <pc:docMk/>
          <pc:sldMk cId="1244097692" sldId="1131"/>
        </pc:sldMkLst>
      </pc:sldChg>
      <pc:sldChg chg="addSp delSp modSp new mod">
        <pc:chgData name="Yang, Yang (xqg5sq)" userId="b8d58a1b-1e2e-4947-91af-23cce57dea3a" providerId="ADAL" clId="{53BAC526-FB8F-994A-9AB2-9CE0918FE07C}" dt="2025-04-30T16:18:40.154" v="8223"/>
        <pc:sldMkLst>
          <pc:docMk/>
          <pc:sldMk cId="1604213115" sldId="1132"/>
        </pc:sldMkLst>
      </pc:sldChg>
      <pc:sldChg chg="addSp delSp modSp add mod ord modAnim modShow modNotes modNotesTx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585577007" sldId="1133"/>
        </pc:sldMkLst>
      </pc:sldChg>
      <pc:sldChg chg="addSp delSp modSp new del mod modTransition modAnim modNotesTx">
        <pc:chgData name="Yang, Yang (xqg5sq)" userId="b8d58a1b-1e2e-4947-91af-23cce57dea3a" providerId="ADAL" clId="{53BAC526-FB8F-994A-9AB2-9CE0918FE07C}" dt="2025-05-05T20:44:07.835" v="28675" actId="2696"/>
        <pc:sldMkLst>
          <pc:docMk/>
          <pc:sldMk cId="2857812540" sldId="1134"/>
        </pc:sldMkLst>
      </pc:sldChg>
      <pc:sldChg chg="addSp delSp modSp new mod modAnim modNotesTx">
        <pc:chgData name="Yang, Yang (xqg5sq)" userId="b8d58a1b-1e2e-4947-91af-23cce57dea3a" providerId="ADAL" clId="{53BAC526-FB8F-994A-9AB2-9CE0918FE07C}" dt="2025-05-12T09:18:41.466" v="34223" actId="20577"/>
        <pc:sldMkLst>
          <pc:docMk/>
          <pc:sldMk cId="4122695377" sldId="1135"/>
        </pc:sldMkLst>
        <pc:spChg chg="mod">
          <ac:chgData name="Yang, Yang (xqg5sq)" userId="b8d58a1b-1e2e-4947-91af-23cce57dea3a" providerId="ADAL" clId="{53BAC526-FB8F-994A-9AB2-9CE0918FE07C}" dt="2025-04-28T06:44:48.233" v="4129" actId="20577"/>
          <ac:spMkLst>
            <pc:docMk/>
            <pc:sldMk cId="4122695377" sldId="1135"/>
            <ac:spMk id="2" creationId="{A03F2273-075D-219C-68A9-A7714AE3FD52}"/>
          </ac:spMkLst>
        </pc:spChg>
        <pc:spChg chg="add mod">
          <ac:chgData name="Yang, Yang (xqg5sq)" userId="b8d58a1b-1e2e-4947-91af-23cce57dea3a" providerId="ADAL" clId="{53BAC526-FB8F-994A-9AB2-9CE0918FE07C}" dt="2025-05-05T20:05:48.853" v="28170"/>
          <ac:spMkLst>
            <pc:docMk/>
            <pc:sldMk cId="4122695377" sldId="1135"/>
            <ac:spMk id="3" creationId="{3A50A3A2-807D-244F-EAB3-C7FCF8549585}"/>
          </ac:spMkLst>
        </pc:spChg>
        <pc:spChg chg="add mod">
          <ac:chgData name="Yang, Yang (xqg5sq)" userId="b8d58a1b-1e2e-4947-91af-23cce57dea3a" providerId="ADAL" clId="{53BAC526-FB8F-994A-9AB2-9CE0918FE07C}" dt="2025-05-06T06:33:43.031" v="28895" actId="113"/>
          <ac:spMkLst>
            <pc:docMk/>
            <pc:sldMk cId="4122695377" sldId="1135"/>
            <ac:spMk id="4" creationId="{FFD7CF81-4767-0455-F33D-98D428472AEA}"/>
          </ac:spMkLst>
        </pc:spChg>
        <pc:spChg chg="add mod">
          <ac:chgData name="Yang, Yang (xqg5sq)" userId="b8d58a1b-1e2e-4947-91af-23cce57dea3a" providerId="ADAL" clId="{53BAC526-FB8F-994A-9AB2-9CE0918FE07C}" dt="2025-05-12T09:18:41.466" v="34223" actId="20577"/>
          <ac:spMkLst>
            <pc:docMk/>
            <pc:sldMk cId="4122695377" sldId="1135"/>
            <ac:spMk id="6" creationId="{01929C34-A821-908F-2FFE-135BDBB2C0AB}"/>
          </ac:spMkLst>
        </pc:spChg>
        <pc:spChg chg="add mod">
          <ac:chgData name="Yang, Yang (xqg5sq)" userId="b8d58a1b-1e2e-4947-91af-23cce57dea3a" providerId="ADAL" clId="{53BAC526-FB8F-994A-9AB2-9CE0918FE07C}" dt="2025-05-05T20:15:54.935" v="28332" actId="1035"/>
          <ac:spMkLst>
            <pc:docMk/>
            <pc:sldMk cId="4122695377" sldId="1135"/>
            <ac:spMk id="7" creationId="{E5F6DF5D-1D8A-9BA6-08E0-CB656296A11E}"/>
          </ac:spMkLst>
        </pc:spChg>
        <pc:spChg chg="add mod">
          <ac:chgData name="Yang, Yang (xqg5sq)" userId="b8d58a1b-1e2e-4947-91af-23cce57dea3a" providerId="ADAL" clId="{53BAC526-FB8F-994A-9AB2-9CE0918FE07C}" dt="2025-05-05T20:05:48.853" v="28170"/>
          <ac:spMkLst>
            <pc:docMk/>
            <pc:sldMk cId="4122695377" sldId="1135"/>
            <ac:spMk id="8" creationId="{46A5A1DB-557E-F072-5404-BEE04E4EBD16}"/>
          </ac:spMkLst>
        </pc:spChg>
        <pc:spChg chg="add mod">
          <ac:chgData name="Yang, Yang (xqg5sq)" userId="b8d58a1b-1e2e-4947-91af-23cce57dea3a" providerId="ADAL" clId="{53BAC526-FB8F-994A-9AB2-9CE0918FE07C}" dt="2025-05-05T20:15:54.935" v="28332" actId="1035"/>
          <ac:spMkLst>
            <pc:docMk/>
            <pc:sldMk cId="4122695377" sldId="1135"/>
            <ac:spMk id="9" creationId="{9408107E-8287-A087-3B53-133CE646F906}"/>
          </ac:spMkLst>
        </pc:spChg>
        <pc:spChg chg="add mod">
          <ac:chgData name="Yang, Yang (xqg5sq)" userId="b8d58a1b-1e2e-4947-91af-23cce57dea3a" providerId="ADAL" clId="{53BAC526-FB8F-994A-9AB2-9CE0918FE07C}" dt="2025-05-05T20:15:54.935" v="28332" actId="1035"/>
          <ac:spMkLst>
            <pc:docMk/>
            <pc:sldMk cId="4122695377" sldId="1135"/>
            <ac:spMk id="10" creationId="{5AACD7CC-CED8-31B0-3538-B250453C5205}"/>
          </ac:spMkLst>
        </pc:spChg>
        <pc:spChg chg="add mod">
          <ac:chgData name="Yang, Yang (xqg5sq)" userId="b8d58a1b-1e2e-4947-91af-23cce57dea3a" providerId="ADAL" clId="{53BAC526-FB8F-994A-9AB2-9CE0918FE07C}" dt="2025-05-05T20:15:54.935" v="28332" actId="1035"/>
          <ac:spMkLst>
            <pc:docMk/>
            <pc:sldMk cId="4122695377" sldId="1135"/>
            <ac:spMk id="11" creationId="{B1E15F88-D947-77EF-F2CB-B2B38D9D0406}"/>
          </ac:spMkLst>
        </pc:spChg>
        <pc:spChg chg="mod">
          <ac:chgData name="Yang, Yang (xqg5sq)" userId="b8d58a1b-1e2e-4947-91af-23cce57dea3a" providerId="ADAL" clId="{53BAC526-FB8F-994A-9AB2-9CE0918FE07C}" dt="2025-05-02T04:59:43.120" v="18291" actId="20577"/>
          <ac:spMkLst>
            <pc:docMk/>
            <pc:sldMk cId="4122695377" sldId="1135"/>
            <ac:spMk id="13" creationId="{7AEE7B4B-68B0-D3C9-A3D0-6B1CEA611DA6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4122695377" sldId="1135"/>
            <ac:spMk id="14" creationId="{E406D4F9-9A67-1E18-5212-4A40E4F9074A}"/>
          </ac:spMkLst>
        </pc:spChg>
        <pc:spChg chg="add mod">
          <ac:chgData name="Yang, Yang (xqg5sq)" userId="b8d58a1b-1e2e-4947-91af-23cce57dea3a" providerId="ADAL" clId="{53BAC526-FB8F-994A-9AB2-9CE0918FE07C}" dt="2025-05-05T20:05:48.853" v="28170"/>
          <ac:spMkLst>
            <pc:docMk/>
            <pc:sldMk cId="4122695377" sldId="1135"/>
            <ac:spMk id="15" creationId="{43654747-5206-D924-5DFD-49F9042EDC71}"/>
          </ac:spMkLst>
        </pc:spChg>
        <pc:spChg chg="add mod">
          <ac:chgData name="Yang, Yang (xqg5sq)" userId="b8d58a1b-1e2e-4947-91af-23cce57dea3a" providerId="ADAL" clId="{53BAC526-FB8F-994A-9AB2-9CE0918FE07C}" dt="2025-05-06T06:33:41.782" v="28894" actId="113"/>
          <ac:spMkLst>
            <pc:docMk/>
            <pc:sldMk cId="4122695377" sldId="1135"/>
            <ac:spMk id="16" creationId="{FED64ADD-6B8F-7E2D-1B06-681938B15631}"/>
          </ac:spMkLst>
        </pc:spChg>
        <pc:spChg chg="add mod">
          <ac:chgData name="Yang, Yang (xqg5sq)" userId="b8d58a1b-1e2e-4947-91af-23cce57dea3a" providerId="ADAL" clId="{53BAC526-FB8F-994A-9AB2-9CE0918FE07C}" dt="2025-05-05T20:05:48.853" v="28170"/>
          <ac:spMkLst>
            <pc:docMk/>
            <pc:sldMk cId="4122695377" sldId="1135"/>
            <ac:spMk id="17" creationId="{A7151DFB-3042-1071-21D6-0236A8E9E7C9}"/>
          </ac:spMkLst>
        </pc:spChg>
        <pc:grpChg chg="add mod">
          <ac:chgData name="Yang, Yang (xqg5sq)" userId="b8d58a1b-1e2e-4947-91af-23cce57dea3a" providerId="ADAL" clId="{53BAC526-FB8F-994A-9AB2-9CE0918FE07C}" dt="2025-05-05T20:15:57.679" v="28338" actId="1035"/>
          <ac:grpSpMkLst>
            <pc:docMk/>
            <pc:sldMk cId="4122695377" sldId="1135"/>
            <ac:grpSpMk id="12" creationId="{745E92CD-91ED-211B-B681-509BB6CFAFEE}"/>
          </ac:grpSpMkLst>
        </pc:grpChg>
        <pc:picChg chg="add mod">
          <ac:chgData name="Yang, Yang (xqg5sq)" userId="b8d58a1b-1e2e-4947-91af-23cce57dea3a" providerId="ADAL" clId="{53BAC526-FB8F-994A-9AB2-9CE0918FE07C}" dt="2025-05-05T20:15:54.935" v="28332" actId="1035"/>
          <ac:picMkLst>
            <pc:docMk/>
            <pc:sldMk cId="4122695377" sldId="1135"/>
            <ac:picMk id="5" creationId="{BF03484A-277A-8BEF-A58B-409506E6734D}"/>
          </ac:picMkLst>
        </pc:picChg>
      </pc:sldChg>
      <pc:sldChg chg="addSp delSp modSp new mod ord modShow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2288907565" sldId="1136"/>
        </pc:sldMkLst>
      </pc:sldChg>
      <pc:sldChg chg="addSp delSp modSp new mod ord modShow modNotesTx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2939256014" sldId="1137"/>
        </pc:sldMkLst>
      </pc:sldChg>
      <pc:sldChg chg="delSp modSp new del mod">
        <pc:chgData name="Yang, Yang (xqg5sq)" userId="b8d58a1b-1e2e-4947-91af-23cce57dea3a" providerId="ADAL" clId="{53BAC526-FB8F-994A-9AB2-9CE0918FE07C}" dt="2025-04-28T07:27:31.250" v="5125" actId="2696"/>
        <pc:sldMkLst>
          <pc:docMk/>
          <pc:sldMk cId="1051128473" sldId="1138"/>
        </pc:sldMkLst>
      </pc:sldChg>
      <pc:sldChg chg="addSp delSp modSp new mod modShow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1806331005" sldId="1138"/>
        </pc:sldMkLst>
      </pc:sldChg>
      <pc:sldChg chg="modSp new del mod">
        <pc:chgData name="Yang, Yang (xqg5sq)" userId="b8d58a1b-1e2e-4947-91af-23cce57dea3a" providerId="ADAL" clId="{53BAC526-FB8F-994A-9AB2-9CE0918FE07C}" dt="2025-04-28T07:34:14.014" v="5203" actId="2696"/>
        <pc:sldMkLst>
          <pc:docMk/>
          <pc:sldMk cId="1183504950" sldId="1139"/>
        </pc:sldMkLst>
      </pc:sldChg>
      <pc:sldChg chg="modSp add del mod modShow">
        <pc:chgData name="Yang, Yang (xqg5sq)" userId="b8d58a1b-1e2e-4947-91af-23cce57dea3a" providerId="ADAL" clId="{53BAC526-FB8F-994A-9AB2-9CE0918FE07C}" dt="2025-05-11T22:39:35.705" v="33680" actId="20577"/>
        <pc:sldMkLst>
          <pc:docMk/>
          <pc:sldMk cId="4050180679" sldId="1140"/>
        </pc:sldMkLst>
        <pc:spChg chg="mod">
          <ac:chgData name="Yang, Yang (xqg5sq)" userId="b8d58a1b-1e2e-4947-91af-23cce57dea3a" providerId="ADAL" clId="{53BAC526-FB8F-994A-9AB2-9CE0918FE07C}" dt="2025-05-11T22:39:35.705" v="33680" actId="20577"/>
          <ac:spMkLst>
            <pc:docMk/>
            <pc:sldMk cId="4050180679" sldId="1140"/>
            <ac:spMk id="2" creationId="{DB2945EF-EC55-0872-7396-72B2298D0CE3}"/>
          </ac:spMkLst>
        </pc:spChg>
        <pc:picChg chg="mod modCrop">
          <ac:chgData name="Yang, Yang (xqg5sq)" userId="b8d58a1b-1e2e-4947-91af-23cce57dea3a" providerId="ADAL" clId="{53BAC526-FB8F-994A-9AB2-9CE0918FE07C}" dt="2025-05-11T22:39:33.950" v="33679" actId="1076"/>
          <ac:picMkLst>
            <pc:docMk/>
            <pc:sldMk cId="4050180679" sldId="1140"/>
            <ac:picMk id="5" creationId="{41327DA2-013C-59A6-7BA2-F3433AF1AB41}"/>
          </ac:picMkLst>
        </pc:picChg>
      </pc:sldChg>
      <pc:sldChg chg="addSp delSp modSp add mod modNotes">
        <pc:chgData name="Yang, Yang (xqg5sq)" userId="b8d58a1b-1e2e-4947-91af-23cce57dea3a" providerId="ADAL" clId="{53BAC526-FB8F-994A-9AB2-9CE0918FE07C}" dt="2025-05-12T09:59:21.248" v="34506" actId="207"/>
        <pc:sldMkLst>
          <pc:docMk/>
          <pc:sldMk cId="3123409187" sldId="1141"/>
        </pc:sldMkLst>
        <pc:spChg chg="add mod">
          <ac:chgData name="Yang, Yang (xqg5sq)" userId="b8d58a1b-1e2e-4947-91af-23cce57dea3a" providerId="ADAL" clId="{53BAC526-FB8F-994A-9AB2-9CE0918FE07C}" dt="2025-05-12T09:21:01.471" v="34231" actId="207"/>
          <ac:spMkLst>
            <pc:docMk/>
            <pc:sldMk cId="3123409187" sldId="1141"/>
            <ac:spMk id="3" creationId="{3A596DE5-9F0E-4482-6BC6-B3189C46FC4F}"/>
          </ac:spMkLst>
        </pc:spChg>
        <pc:spChg chg="add 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123409187" sldId="1141"/>
            <ac:spMk id="5" creationId="{456CD78F-3C28-05EB-D649-39117D36FFA9}"/>
          </ac:spMkLst>
        </pc:spChg>
        <pc:spChg chg="add mod">
          <ac:chgData name="Yang, Yang (xqg5sq)" userId="b8d58a1b-1e2e-4947-91af-23cce57dea3a" providerId="ADAL" clId="{53BAC526-FB8F-994A-9AB2-9CE0918FE07C}" dt="2025-05-12T09:59:21.248" v="34506" actId="207"/>
          <ac:spMkLst>
            <pc:docMk/>
            <pc:sldMk cId="3123409187" sldId="1141"/>
            <ac:spMk id="7" creationId="{86346528-2847-746B-A014-54DF7A67F1FA}"/>
          </ac:spMkLst>
        </pc:spChg>
        <pc:spChg chg="add mod">
          <ac:chgData name="Yang, Yang (xqg5sq)" userId="b8d58a1b-1e2e-4947-91af-23cce57dea3a" providerId="ADAL" clId="{53BAC526-FB8F-994A-9AB2-9CE0918FE07C}" dt="2025-05-06T17:27:00.966" v="29059" actId="207"/>
          <ac:spMkLst>
            <pc:docMk/>
            <pc:sldMk cId="3123409187" sldId="1141"/>
            <ac:spMk id="9" creationId="{41800C04-5C56-AB7B-E7CB-5C298291DE4A}"/>
          </ac:spMkLst>
        </pc:spChg>
        <pc:picChg chg="mod">
          <ac:chgData name="Yang, Yang (xqg5sq)" userId="b8d58a1b-1e2e-4947-91af-23cce57dea3a" providerId="ADAL" clId="{53BAC526-FB8F-994A-9AB2-9CE0918FE07C}" dt="2025-04-30T16:18:40.154" v="8223"/>
          <ac:picMkLst>
            <pc:docMk/>
            <pc:sldMk cId="3123409187" sldId="1141"/>
            <ac:picMk id="2" creationId="{EC0E5842-4EE0-0F1C-7C2C-4A834E4D55C4}"/>
          </ac:picMkLst>
        </pc:picChg>
      </pc:sldChg>
      <pc:sldChg chg="add del modTransition modAnim">
        <pc:chgData name="Yang, Yang (xqg5sq)" userId="b8d58a1b-1e2e-4947-91af-23cce57dea3a" providerId="ADAL" clId="{53BAC526-FB8F-994A-9AB2-9CE0918FE07C}" dt="2025-04-28T14:47:25.575" v="6705" actId="2696"/>
        <pc:sldMkLst>
          <pc:docMk/>
          <pc:sldMk cId="2472936947" sldId="1142"/>
        </pc:sldMkLst>
      </pc:sldChg>
      <pc:sldChg chg="addSp delSp modSp add del mod modTransition delAnim modAnim modNotesTx">
        <pc:chgData name="Yang, Yang (xqg5sq)" userId="b8d58a1b-1e2e-4947-91af-23cce57dea3a" providerId="ADAL" clId="{53BAC526-FB8F-994A-9AB2-9CE0918FE07C}" dt="2025-05-05T20:46:26.449" v="28701" actId="2696"/>
        <pc:sldMkLst>
          <pc:docMk/>
          <pc:sldMk cId="809842562" sldId="1143"/>
        </pc:sldMkLst>
      </pc:sldChg>
      <pc:sldChg chg="add mod modShow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1551314154" sldId="1143"/>
        </pc:sldMkLst>
      </pc:sldChg>
      <pc:sldChg chg="addSp delSp modSp add mod ord modTransition addAnim delAnim modAnim modNotes modNotesTx">
        <pc:chgData name="Yang, Yang (xqg5sq)" userId="b8d58a1b-1e2e-4947-91af-23cce57dea3a" providerId="ADAL" clId="{53BAC526-FB8F-994A-9AB2-9CE0918FE07C}" dt="2025-05-12T10:13:14.138" v="34547"/>
        <pc:sldMkLst>
          <pc:docMk/>
          <pc:sldMk cId="3914781195" sldId="1144"/>
        </pc:sldMkLst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914781195" sldId="1144"/>
            <ac:spMk id="2" creationId="{B6F6AE69-F3C1-3118-E0D4-59883DBDE0EF}"/>
          </ac:spMkLst>
        </pc:spChg>
        <pc:spChg chg="add mod">
          <ac:chgData name="Yang, Yang (xqg5sq)" userId="b8d58a1b-1e2e-4947-91af-23cce57dea3a" providerId="ADAL" clId="{53BAC526-FB8F-994A-9AB2-9CE0918FE07C}" dt="2025-05-05T00:58:07.809" v="24238" actId="1076"/>
          <ac:spMkLst>
            <pc:docMk/>
            <pc:sldMk cId="3914781195" sldId="1144"/>
            <ac:spMk id="3" creationId="{241E2D5E-185D-00A3-4156-CE7D851A6DCA}"/>
          </ac:spMkLst>
        </pc:spChg>
        <pc:spChg chg="add mod">
          <ac:chgData name="Yang, Yang (xqg5sq)" userId="b8d58a1b-1e2e-4947-91af-23cce57dea3a" providerId="ADAL" clId="{53BAC526-FB8F-994A-9AB2-9CE0918FE07C}" dt="2025-05-06T06:36:51.721" v="28960" actId="113"/>
          <ac:spMkLst>
            <pc:docMk/>
            <pc:sldMk cId="3914781195" sldId="1144"/>
            <ac:spMk id="4" creationId="{6582B70E-F635-EBA5-EFD1-3D1DDF9BBA1E}"/>
          </ac:spMkLst>
        </pc:spChg>
        <pc:spChg chg="add mod">
          <ac:chgData name="Yang, Yang (xqg5sq)" userId="b8d58a1b-1e2e-4947-91af-23cce57dea3a" providerId="ADAL" clId="{53BAC526-FB8F-994A-9AB2-9CE0918FE07C}" dt="2025-05-05T20:02:04.861" v="28052"/>
          <ac:spMkLst>
            <pc:docMk/>
            <pc:sldMk cId="3914781195" sldId="1144"/>
            <ac:spMk id="5" creationId="{343A5167-B161-1E1C-F24C-8A6357FF6341}"/>
          </ac:spMkLst>
        </pc:spChg>
        <pc:spChg chg="add mod">
          <ac:chgData name="Yang, Yang (xqg5sq)" userId="b8d58a1b-1e2e-4947-91af-23cce57dea3a" providerId="ADAL" clId="{53BAC526-FB8F-994A-9AB2-9CE0918FE07C}" dt="2025-05-06T06:36:47.946" v="28959" actId="113"/>
          <ac:spMkLst>
            <pc:docMk/>
            <pc:sldMk cId="3914781195" sldId="1144"/>
            <ac:spMk id="6" creationId="{DF8C918F-F089-2A12-31DB-448C1C9B6EE4}"/>
          </ac:spMkLst>
        </pc:spChg>
        <pc:spChg chg="add mod">
          <ac:chgData name="Yang, Yang (xqg5sq)" userId="b8d58a1b-1e2e-4947-91af-23cce57dea3a" providerId="ADAL" clId="{53BAC526-FB8F-994A-9AB2-9CE0918FE07C}" dt="2025-05-05T20:02:04.861" v="28052"/>
          <ac:spMkLst>
            <pc:docMk/>
            <pc:sldMk cId="3914781195" sldId="1144"/>
            <ac:spMk id="7" creationId="{E024226B-6AD6-6287-76D3-345B76762201}"/>
          </ac:spMkLst>
        </pc:spChg>
        <pc:spChg chg="add mod">
          <ac:chgData name="Yang, Yang (xqg5sq)" userId="b8d58a1b-1e2e-4947-91af-23cce57dea3a" providerId="ADAL" clId="{53BAC526-FB8F-994A-9AB2-9CE0918FE07C}" dt="2025-05-05T20:02:04.861" v="28052"/>
          <ac:spMkLst>
            <pc:docMk/>
            <pc:sldMk cId="3914781195" sldId="1144"/>
            <ac:spMk id="8" creationId="{D4E9AB5E-9754-E172-E4C6-3289B54BC084}"/>
          </ac:spMkLst>
        </pc:spChg>
        <pc:spChg chg="add mod">
          <ac:chgData name="Yang, Yang (xqg5sq)" userId="b8d58a1b-1e2e-4947-91af-23cce57dea3a" providerId="ADAL" clId="{53BAC526-FB8F-994A-9AB2-9CE0918FE07C}" dt="2025-05-05T20:02:04.861" v="28052"/>
          <ac:spMkLst>
            <pc:docMk/>
            <pc:sldMk cId="3914781195" sldId="1144"/>
            <ac:spMk id="9" creationId="{2A1648B6-18BF-4C06-CB17-8BEDFD10397A}"/>
          </ac:spMkLst>
        </pc:spChg>
        <pc:spChg chg="add mod">
          <ac:chgData name="Yang, Yang (xqg5sq)" userId="b8d58a1b-1e2e-4947-91af-23cce57dea3a" providerId="ADAL" clId="{53BAC526-FB8F-994A-9AB2-9CE0918FE07C}" dt="2025-05-05T20:53:49.767" v="28779"/>
          <ac:spMkLst>
            <pc:docMk/>
            <pc:sldMk cId="3914781195" sldId="1144"/>
            <ac:spMk id="10" creationId="{C237D85A-46EB-B762-0425-C0D730C2BAAE}"/>
          </ac:spMkLst>
        </pc:spChg>
        <pc:spChg chg="add del mod">
          <ac:chgData name="Yang, Yang (xqg5sq)" userId="b8d58a1b-1e2e-4947-91af-23cce57dea3a" providerId="ADAL" clId="{53BAC526-FB8F-994A-9AB2-9CE0918FE07C}" dt="2025-05-12T10:13:14.138" v="34547"/>
          <ac:spMkLst>
            <pc:docMk/>
            <pc:sldMk cId="3914781195" sldId="1144"/>
            <ac:spMk id="12" creationId="{7D441760-2C65-ACAE-DA51-A7EFCE1832B1}"/>
          </ac:spMkLst>
        </pc:spChg>
        <pc:spChg chg="mod">
          <ac:chgData name="Yang, Yang (xqg5sq)" userId="b8d58a1b-1e2e-4947-91af-23cce57dea3a" providerId="ADAL" clId="{53BAC526-FB8F-994A-9AB2-9CE0918FE07C}" dt="2025-04-29T04:25:41.708" v="7162" actId="1038"/>
          <ac:spMkLst>
            <pc:docMk/>
            <pc:sldMk cId="3914781195" sldId="1144"/>
            <ac:spMk id="27" creationId="{E8379594-A97C-CF85-3348-F3A31A1B1E58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914781195" sldId="1144"/>
            <ac:spMk id="48" creationId="{3906EE1F-0EFD-8E51-59CB-106282147840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914781195" sldId="1144"/>
            <ac:spMk id="49" creationId="{24C77373-B413-08E9-85A7-E97FAB801891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914781195" sldId="1144"/>
            <ac:spMk id="50" creationId="{F3F9346E-D735-4AEA-3132-95069729237B}"/>
          </ac:spMkLst>
        </pc:spChg>
        <pc:spChg chg="mod">
          <ac:chgData name="Yang, Yang (xqg5sq)" userId="b8d58a1b-1e2e-4947-91af-23cce57dea3a" providerId="ADAL" clId="{53BAC526-FB8F-994A-9AB2-9CE0918FE07C}" dt="2025-05-05T02:08:46.201" v="24555" actId="207"/>
          <ac:spMkLst>
            <pc:docMk/>
            <pc:sldMk cId="3914781195" sldId="1144"/>
            <ac:spMk id="51" creationId="{C2AF1196-94BA-616E-DF2D-EF12165CD606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914781195" sldId="1144"/>
            <ac:spMk id="52" creationId="{08BB9624-D452-76E4-4B4E-4E869B9AC55A}"/>
          </ac:spMkLst>
        </pc:spChg>
        <pc:spChg chg="mod">
          <ac:chgData name="Yang, Yang (xqg5sq)" userId="b8d58a1b-1e2e-4947-91af-23cce57dea3a" providerId="ADAL" clId="{53BAC526-FB8F-994A-9AB2-9CE0918FE07C}" dt="2025-04-29T04:25:41.708" v="7162" actId="1038"/>
          <ac:spMkLst>
            <pc:docMk/>
            <pc:sldMk cId="3914781195" sldId="1144"/>
            <ac:spMk id="53" creationId="{2CDA6F9F-B0B3-7A13-2048-A0A8B35C3A67}"/>
          </ac:spMkLst>
        </pc:spChg>
        <pc:spChg chg="mod">
          <ac:chgData name="Yang, Yang (xqg5sq)" userId="b8d58a1b-1e2e-4947-91af-23cce57dea3a" providerId="ADAL" clId="{53BAC526-FB8F-994A-9AB2-9CE0918FE07C}" dt="2025-04-29T04:25:41.708" v="7162" actId="1038"/>
          <ac:spMkLst>
            <pc:docMk/>
            <pc:sldMk cId="3914781195" sldId="1144"/>
            <ac:spMk id="54" creationId="{CA97221D-0299-7292-4174-72A1522F2B3D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914781195" sldId="1144"/>
            <ac:spMk id="55" creationId="{2FEF8655-80CE-C93C-D16F-015A66A4C440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914781195" sldId="1144"/>
            <ac:spMk id="56" creationId="{6F0AE54D-4B13-60FC-E777-732ABE38135C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914781195" sldId="1144"/>
            <ac:spMk id="80" creationId="{5185BEF1-B4E0-38D7-DFE5-9A5642363146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914781195" sldId="1144"/>
            <ac:spMk id="81" creationId="{CF6F4E34-75E7-EAD1-3E79-EA418749D6FE}"/>
          </ac:spMkLst>
        </pc:spChg>
        <pc:picChg chg="add del mod">
          <ac:chgData name="Yang, Yang (xqg5sq)" userId="b8d58a1b-1e2e-4947-91af-23cce57dea3a" providerId="ADAL" clId="{53BAC526-FB8F-994A-9AB2-9CE0918FE07C}" dt="2025-05-09T16:14:04.061" v="32790" actId="167"/>
          <ac:picMkLst>
            <pc:docMk/>
            <pc:sldMk cId="3914781195" sldId="1144"/>
            <ac:picMk id="11" creationId="{522A3DD2-0CC4-7CD9-3A05-1E96390F9491}"/>
          </ac:picMkLst>
        </pc:picChg>
        <pc:picChg chg="add mod">
          <ac:chgData name="Yang, Yang (xqg5sq)" userId="b8d58a1b-1e2e-4947-91af-23cce57dea3a" providerId="ADAL" clId="{53BAC526-FB8F-994A-9AB2-9CE0918FE07C}" dt="2025-05-05T00:58:30.627" v="24240" actId="1076"/>
          <ac:picMkLst>
            <pc:docMk/>
            <pc:sldMk cId="3914781195" sldId="1144"/>
            <ac:picMk id="13" creationId="{8C33E58B-4ACC-3B3C-92DE-6ECC4F4DD62F}"/>
          </ac:picMkLst>
        </pc:picChg>
        <pc:cxnChg chg="add mod">
          <ac:chgData name="Yang, Yang (xqg5sq)" userId="b8d58a1b-1e2e-4947-91af-23cce57dea3a" providerId="ADAL" clId="{53BAC526-FB8F-994A-9AB2-9CE0918FE07C}" dt="2025-05-05T01:57:33.443" v="24438"/>
          <ac:cxnSpMkLst>
            <pc:docMk/>
            <pc:sldMk cId="3914781195" sldId="1144"/>
            <ac:cxnSpMk id="14" creationId="{00224B00-6D67-94C5-B8AD-39619B2FF894}"/>
          </ac:cxnSpMkLst>
        </pc:cxnChg>
      </pc:sldChg>
      <pc:sldChg chg="addSp delSp modSp add del mod ord modTransition modNotes modNotesTx">
        <pc:chgData name="Yang, Yang (xqg5sq)" userId="b8d58a1b-1e2e-4947-91af-23cce57dea3a" providerId="ADAL" clId="{53BAC526-FB8F-994A-9AB2-9CE0918FE07C}" dt="2025-05-05T01:58:29.391" v="24458" actId="2696"/>
        <pc:sldMkLst>
          <pc:docMk/>
          <pc:sldMk cId="2992968938" sldId="1145"/>
        </pc:sldMkLst>
      </pc:sldChg>
      <pc:sldChg chg="addSp delSp modSp add del mod modTransition modNotes modNotesTx">
        <pc:chgData name="Yang, Yang (xqg5sq)" userId="b8d58a1b-1e2e-4947-91af-23cce57dea3a" providerId="ADAL" clId="{53BAC526-FB8F-994A-9AB2-9CE0918FE07C}" dt="2025-05-05T02:01:03.465" v="24488" actId="2696"/>
        <pc:sldMkLst>
          <pc:docMk/>
          <pc:sldMk cId="2951205966" sldId="1146"/>
        </pc:sldMkLst>
      </pc:sldChg>
      <pc:sldChg chg="addSp delSp modSp add del mod modTransition modNotes modNotesTx">
        <pc:chgData name="Yang, Yang (xqg5sq)" userId="b8d58a1b-1e2e-4947-91af-23cce57dea3a" providerId="ADAL" clId="{53BAC526-FB8F-994A-9AB2-9CE0918FE07C}" dt="2025-05-05T02:01:03.472" v="24489" actId="2696"/>
        <pc:sldMkLst>
          <pc:docMk/>
          <pc:sldMk cId="3472068286" sldId="1147"/>
        </pc:sldMkLst>
      </pc:sldChg>
      <pc:sldChg chg="addSp delSp modSp add del mod modTransition addAnim delAnim modAnim modNotes modNotesTx">
        <pc:chgData name="Yang, Yang (xqg5sq)" userId="b8d58a1b-1e2e-4947-91af-23cce57dea3a" providerId="ADAL" clId="{53BAC526-FB8F-994A-9AB2-9CE0918FE07C}" dt="2025-05-05T01:01:25.276" v="24278" actId="2696"/>
        <pc:sldMkLst>
          <pc:docMk/>
          <pc:sldMk cId="792957481" sldId="1148"/>
        </pc:sldMkLst>
      </pc:sldChg>
      <pc:sldChg chg="addSp delSp modSp add del mod ord addAnim delAnim modAnim modNotesTx">
        <pc:chgData name="Yang, Yang (xqg5sq)" userId="b8d58a1b-1e2e-4947-91af-23cce57dea3a" providerId="ADAL" clId="{53BAC526-FB8F-994A-9AB2-9CE0918FE07C}" dt="2025-05-05T20:46:26.477" v="28702" actId="2696"/>
        <pc:sldMkLst>
          <pc:docMk/>
          <pc:sldMk cId="270556518" sldId="1149"/>
        </pc:sldMkLst>
      </pc:sldChg>
      <pc:sldChg chg="add del mod modShow">
        <pc:chgData name="Yang, Yang (xqg5sq)" userId="b8d58a1b-1e2e-4947-91af-23cce57dea3a" providerId="ADAL" clId="{53BAC526-FB8F-994A-9AB2-9CE0918FE07C}" dt="2025-05-11T22:38:29.797" v="33663" actId="2696"/>
        <pc:sldMkLst>
          <pc:docMk/>
          <pc:sldMk cId="3805084718" sldId="1149"/>
        </pc:sldMkLst>
      </pc:sldChg>
      <pc:sldChg chg="delSp add del mod">
        <pc:chgData name="Yang, Yang (xqg5sq)" userId="b8d58a1b-1e2e-4947-91af-23cce57dea3a" providerId="ADAL" clId="{53BAC526-FB8F-994A-9AB2-9CE0918FE07C}" dt="2025-04-30T06:11:59.628" v="7753" actId="2696"/>
        <pc:sldMkLst>
          <pc:docMk/>
          <pc:sldMk cId="155017202" sldId="1150"/>
        </pc:sldMkLst>
      </pc:sldChg>
      <pc:sldChg chg="addSp delSp modSp add mod modTransition modAnim modNotes modNotesTx">
        <pc:chgData name="Yang, Yang (xqg5sq)" userId="b8d58a1b-1e2e-4947-91af-23cce57dea3a" providerId="ADAL" clId="{53BAC526-FB8F-994A-9AB2-9CE0918FE07C}" dt="2025-05-06T19:12:20.899" v="29671" actId="20577"/>
        <pc:sldMkLst>
          <pc:docMk/>
          <pc:sldMk cId="3396748032" sldId="1151"/>
        </pc:sldMkLst>
        <pc:spChg chg="add mod">
          <ac:chgData name="Yang, Yang (xqg5sq)" userId="b8d58a1b-1e2e-4947-91af-23cce57dea3a" providerId="ADAL" clId="{53BAC526-FB8F-994A-9AB2-9CE0918FE07C}" dt="2025-05-06T06:35:56.134" v="28942" actId="113"/>
          <ac:spMkLst>
            <pc:docMk/>
            <pc:sldMk cId="3396748032" sldId="1151"/>
            <ac:spMk id="3" creationId="{FE9F9FEE-AA74-0C80-76B2-ECE09D64336F}"/>
          </ac:spMkLst>
        </pc:spChg>
        <pc:spChg chg="add mod">
          <ac:chgData name="Yang, Yang (xqg5sq)" userId="b8d58a1b-1e2e-4947-91af-23cce57dea3a" providerId="ADAL" clId="{53BAC526-FB8F-994A-9AB2-9CE0918FE07C}" dt="2025-05-05T20:03:20.339" v="28077" actId="1076"/>
          <ac:spMkLst>
            <pc:docMk/>
            <pc:sldMk cId="3396748032" sldId="1151"/>
            <ac:spMk id="4" creationId="{2E0C34E1-C28F-CF2F-55E8-73D2CD883C47}"/>
          </ac:spMkLst>
        </pc:spChg>
        <pc:spChg chg="add mod">
          <ac:chgData name="Yang, Yang (xqg5sq)" userId="b8d58a1b-1e2e-4947-91af-23cce57dea3a" providerId="ADAL" clId="{53BAC526-FB8F-994A-9AB2-9CE0918FE07C}" dt="2025-05-05T20:03:21.387" v="28078"/>
          <ac:spMkLst>
            <pc:docMk/>
            <pc:sldMk cId="3396748032" sldId="1151"/>
            <ac:spMk id="10" creationId="{1DE6AB9A-1B3E-1DA1-65F0-DA0CC5B81DF4}"/>
          </ac:spMkLst>
        </pc:spChg>
        <pc:spChg chg="add mod">
          <ac:chgData name="Yang, Yang (xqg5sq)" userId="b8d58a1b-1e2e-4947-91af-23cce57dea3a" providerId="ADAL" clId="{53BAC526-FB8F-994A-9AB2-9CE0918FE07C}" dt="2025-05-05T20:03:21.387" v="28078"/>
          <ac:spMkLst>
            <pc:docMk/>
            <pc:sldMk cId="3396748032" sldId="1151"/>
            <ac:spMk id="11" creationId="{0B3F0012-6FA6-2D12-7E4A-6DF578965DEC}"/>
          </ac:spMkLst>
        </pc:spChg>
        <pc:spChg chg="add mod">
          <ac:chgData name="Yang, Yang (xqg5sq)" userId="b8d58a1b-1e2e-4947-91af-23cce57dea3a" providerId="ADAL" clId="{53BAC526-FB8F-994A-9AB2-9CE0918FE07C}" dt="2025-05-06T06:35:53.734" v="28941" actId="113"/>
          <ac:spMkLst>
            <pc:docMk/>
            <pc:sldMk cId="3396748032" sldId="1151"/>
            <ac:spMk id="12" creationId="{9CD20CF2-7488-29F8-88C5-0D7DE66B568B}"/>
          </ac:spMkLst>
        </pc:spChg>
        <pc:spChg chg="add mod">
          <ac:chgData name="Yang, Yang (xqg5sq)" userId="b8d58a1b-1e2e-4947-91af-23cce57dea3a" providerId="ADAL" clId="{53BAC526-FB8F-994A-9AB2-9CE0918FE07C}" dt="2025-05-05T20:03:21.387" v="28078"/>
          <ac:spMkLst>
            <pc:docMk/>
            <pc:sldMk cId="3396748032" sldId="1151"/>
            <ac:spMk id="13" creationId="{660277EB-054D-0EDD-6365-2F9B447B89C6}"/>
          </ac:spMkLst>
        </pc:spChg>
        <pc:spChg chg="add mod">
          <ac:chgData name="Yang, Yang (xqg5sq)" userId="b8d58a1b-1e2e-4947-91af-23cce57dea3a" providerId="ADAL" clId="{53BAC526-FB8F-994A-9AB2-9CE0918FE07C}" dt="2025-05-05T20:03:21.387" v="28078"/>
          <ac:spMkLst>
            <pc:docMk/>
            <pc:sldMk cId="3396748032" sldId="1151"/>
            <ac:spMk id="14" creationId="{DC0208CA-043E-9099-0A45-C149AF8EDD91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396748032" sldId="1151"/>
            <ac:spMk id="100" creationId="{2E730698-CF48-E3B0-3F3A-DE4129CEF34F}"/>
          </ac:spMkLst>
        </pc:spChg>
        <pc:spChg chg="add del mod">
          <ac:chgData name="Yang, Yang (xqg5sq)" userId="b8d58a1b-1e2e-4947-91af-23cce57dea3a" providerId="ADAL" clId="{53BAC526-FB8F-994A-9AB2-9CE0918FE07C}" dt="2025-04-30T16:18:40.154" v="8223"/>
          <ac:spMkLst>
            <pc:docMk/>
            <pc:sldMk cId="3396748032" sldId="1151"/>
            <ac:spMk id="108" creationId="{3A568543-3563-A76F-9F95-26B7FC3D420D}"/>
          </ac:spMkLst>
        </pc:spChg>
      </pc:sldChg>
      <pc:sldChg chg="addSp delSp modSp add del mod modTransition delAnim modAnim modNotes modNotesTx">
        <pc:chgData name="Yang, Yang (xqg5sq)" userId="b8d58a1b-1e2e-4947-91af-23cce57dea3a" providerId="ADAL" clId="{53BAC526-FB8F-994A-9AB2-9CE0918FE07C}" dt="2025-05-02T04:15:29.803" v="14324" actId="2696"/>
        <pc:sldMkLst>
          <pc:docMk/>
          <pc:sldMk cId="4182475852" sldId="1152"/>
        </pc:sldMkLst>
      </pc:sldChg>
      <pc:sldChg chg="addSp delSp modSp add mod modTransition modNotes modNotesTx">
        <pc:chgData name="Yang, Yang (xqg5sq)" userId="b8d58a1b-1e2e-4947-91af-23cce57dea3a" providerId="ADAL" clId="{53BAC526-FB8F-994A-9AB2-9CE0918FE07C}" dt="2025-05-12T12:11:03.786" v="34625" actId="20577"/>
        <pc:sldMkLst>
          <pc:docMk/>
          <pc:sldMk cId="74650045" sldId="1153"/>
        </pc:sldMkLst>
        <pc:spChg chg="add mod">
          <ac:chgData name="Yang, Yang (xqg5sq)" userId="b8d58a1b-1e2e-4947-91af-23cce57dea3a" providerId="ADAL" clId="{53BAC526-FB8F-994A-9AB2-9CE0918FE07C}" dt="2025-05-06T06:35:43.609" v="28938" actId="113"/>
          <ac:spMkLst>
            <pc:docMk/>
            <pc:sldMk cId="74650045" sldId="1153"/>
            <ac:spMk id="3" creationId="{91165E54-35F7-2A28-69F1-0B1AC180D03E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74650045" sldId="1153"/>
            <ac:spMk id="4" creationId="{3AEE1CDA-E598-568D-758A-A62CE74CC454}"/>
          </ac:spMkLst>
        </pc:spChg>
        <pc:spChg chg="mod topLvl">
          <ac:chgData name="Yang, Yang (xqg5sq)" userId="b8d58a1b-1e2e-4947-91af-23cce57dea3a" providerId="ADAL" clId="{53BAC526-FB8F-994A-9AB2-9CE0918FE07C}" dt="2025-05-05T20:12:50.368" v="28271" actId="207"/>
          <ac:spMkLst>
            <pc:docMk/>
            <pc:sldMk cId="74650045" sldId="1153"/>
            <ac:spMk id="7" creationId="{0936013D-F872-DEDE-F20D-312360569654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74650045" sldId="1153"/>
            <ac:spMk id="10" creationId="{B79D7F81-3B4B-A861-C958-E456CCEF66D3}"/>
          </ac:spMkLst>
        </pc:spChg>
        <pc:spChg chg="mod topLvl">
          <ac:chgData name="Yang, Yang (xqg5sq)" userId="b8d58a1b-1e2e-4947-91af-23cce57dea3a" providerId="ADAL" clId="{53BAC526-FB8F-994A-9AB2-9CE0918FE07C}" dt="2025-05-05T20:13:08.019" v="28277" actId="207"/>
          <ac:spMkLst>
            <pc:docMk/>
            <pc:sldMk cId="74650045" sldId="1153"/>
            <ac:spMk id="13" creationId="{7A3491EA-CEB1-627D-DE00-F35E7E332864}"/>
          </ac:spMkLst>
        </pc:spChg>
        <pc:spChg chg="mod topLvl">
          <ac:chgData name="Yang, Yang (xqg5sq)" userId="b8d58a1b-1e2e-4947-91af-23cce57dea3a" providerId="ADAL" clId="{53BAC526-FB8F-994A-9AB2-9CE0918FE07C}" dt="2025-05-05T20:12:58.391" v="28273" actId="207"/>
          <ac:spMkLst>
            <pc:docMk/>
            <pc:sldMk cId="74650045" sldId="1153"/>
            <ac:spMk id="15" creationId="{8B41CAB3-3D58-935F-6541-327B6D93D924}"/>
          </ac:spMkLst>
        </pc:spChg>
        <pc:spChg chg="add mod">
          <ac:chgData name="Yang, Yang (xqg5sq)" userId="b8d58a1b-1e2e-4947-91af-23cce57dea3a" providerId="ADAL" clId="{53BAC526-FB8F-994A-9AB2-9CE0918FE07C}" dt="2025-05-05T20:03:35.067" v="28082"/>
          <ac:spMkLst>
            <pc:docMk/>
            <pc:sldMk cId="74650045" sldId="1153"/>
            <ac:spMk id="17" creationId="{971C160C-322F-7629-5844-8194DD677067}"/>
          </ac:spMkLst>
        </pc:spChg>
        <pc:spChg chg="add mod">
          <ac:chgData name="Yang, Yang (xqg5sq)" userId="b8d58a1b-1e2e-4947-91af-23cce57dea3a" providerId="ADAL" clId="{53BAC526-FB8F-994A-9AB2-9CE0918FE07C}" dt="2025-05-05T20:03:35.067" v="28082"/>
          <ac:spMkLst>
            <pc:docMk/>
            <pc:sldMk cId="74650045" sldId="1153"/>
            <ac:spMk id="18" creationId="{0056E8E9-42AD-93D0-DD3B-B6C23E076DF5}"/>
          </ac:spMkLst>
        </pc:spChg>
        <pc:spChg chg="add mod">
          <ac:chgData name="Yang, Yang (xqg5sq)" userId="b8d58a1b-1e2e-4947-91af-23cce57dea3a" providerId="ADAL" clId="{53BAC526-FB8F-994A-9AB2-9CE0918FE07C}" dt="2025-05-05T20:03:35.067" v="28082"/>
          <ac:spMkLst>
            <pc:docMk/>
            <pc:sldMk cId="74650045" sldId="1153"/>
            <ac:spMk id="19" creationId="{336F365C-6323-E479-78BD-7AA7FB6E15A3}"/>
          </ac:spMkLst>
        </pc:spChg>
        <pc:spChg chg="add mod">
          <ac:chgData name="Yang, Yang (xqg5sq)" userId="b8d58a1b-1e2e-4947-91af-23cce57dea3a" providerId="ADAL" clId="{53BAC526-FB8F-994A-9AB2-9CE0918FE07C}" dt="2025-05-06T06:35:41.381" v="28937" actId="113"/>
          <ac:spMkLst>
            <pc:docMk/>
            <pc:sldMk cId="74650045" sldId="1153"/>
            <ac:spMk id="20" creationId="{6B1B4E0A-B56E-70B0-1957-C3FB886C12AC}"/>
          </ac:spMkLst>
        </pc:spChg>
        <pc:spChg chg="add mod">
          <ac:chgData name="Yang, Yang (xqg5sq)" userId="b8d58a1b-1e2e-4947-91af-23cce57dea3a" providerId="ADAL" clId="{53BAC526-FB8F-994A-9AB2-9CE0918FE07C}" dt="2025-05-05T20:03:35.067" v="28082"/>
          <ac:spMkLst>
            <pc:docMk/>
            <pc:sldMk cId="74650045" sldId="1153"/>
            <ac:spMk id="21" creationId="{6868980D-A466-350C-7054-2DC7499B4F12}"/>
          </ac:spMkLst>
        </pc:spChg>
        <pc:spChg chg="add mod">
          <ac:chgData name="Yang, Yang (xqg5sq)" userId="b8d58a1b-1e2e-4947-91af-23cce57dea3a" providerId="ADAL" clId="{53BAC526-FB8F-994A-9AB2-9CE0918FE07C}" dt="2025-05-05T20:03:35.067" v="28082"/>
          <ac:spMkLst>
            <pc:docMk/>
            <pc:sldMk cId="74650045" sldId="1153"/>
            <ac:spMk id="22" creationId="{002FA5C4-54CF-8FA5-CBFC-ABD80BF723AA}"/>
          </ac:spMkLst>
        </pc:spChg>
        <pc:spChg chg="add mod">
          <ac:chgData name="Yang, Yang (xqg5sq)" userId="b8d58a1b-1e2e-4947-91af-23cce57dea3a" providerId="ADAL" clId="{53BAC526-FB8F-994A-9AB2-9CE0918FE07C}" dt="2025-05-05T20:14:07.818" v="28292" actId="207"/>
          <ac:spMkLst>
            <pc:docMk/>
            <pc:sldMk cId="74650045" sldId="1153"/>
            <ac:spMk id="32" creationId="{5CCF16F4-F20B-527F-17D7-0F5A2EFE2EAE}"/>
          </ac:spMkLst>
        </pc:spChg>
        <pc:spChg chg="add del">
          <ac:chgData name="Yang, Yang (xqg5sq)" userId="b8d58a1b-1e2e-4947-91af-23cce57dea3a" providerId="ADAL" clId="{53BAC526-FB8F-994A-9AB2-9CE0918FE07C}" dt="2025-04-30T06:09:55.543" v="7730" actId="478"/>
          <ac:spMkLst>
            <pc:docMk/>
            <pc:sldMk cId="74650045" sldId="1153"/>
            <ac:spMk id="95" creationId="{AF54A52E-47B3-20C1-96F1-9446D3F4FF50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74650045" sldId="1153"/>
            <ac:spMk id="96" creationId="{0A91E026-8C0C-0D19-CC81-AC8DDDA7A617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74650045" sldId="1153"/>
            <ac:spMk id="97" creationId="{16DBD8F1-96F5-0EC7-4CF2-833CB1F7E80D}"/>
          </ac:spMkLst>
        </pc:spChg>
        <pc:spChg chg="add del mod">
          <ac:chgData name="Yang, Yang (xqg5sq)" userId="b8d58a1b-1e2e-4947-91af-23cce57dea3a" providerId="ADAL" clId="{53BAC526-FB8F-994A-9AB2-9CE0918FE07C}" dt="2025-04-30T06:09:55.543" v="7730" actId="478"/>
          <ac:spMkLst>
            <pc:docMk/>
            <pc:sldMk cId="74650045" sldId="1153"/>
            <ac:spMk id="113" creationId="{588EC3AD-E859-7CBD-4A34-DDC6F729076E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74650045" sldId="1153"/>
            <ac:spMk id="116" creationId="{11EC18AD-0503-D022-EB48-27B02D8233F7}"/>
          </ac:spMkLst>
        </pc:spChg>
        <pc:cxnChg chg="add mod">
          <ac:chgData name="Yang, Yang (xqg5sq)" userId="b8d58a1b-1e2e-4947-91af-23cce57dea3a" providerId="ADAL" clId="{53BAC526-FB8F-994A-9AB2-9CE0918FE07C}" dt="2025-05-05T20:14:04.757" v="28290" actId="208"/>
          <ac:cxnSpMkLst>
            <pc:docMk/>
            <pc:sldMk cId="74650045" sldId="1153"/>
            <ac:cxnSpMk id="24" creationId="{C1E154CB-A456-E9C5-3892-91A5E5C29E99}"/>
          </ac:cxnSpMkLst>
        </pc:cxnChg>
        <pc:cxnChg chg="add mod">
          <ac:chgData name="Yang, Yang (xqg5sq)" userId="b8d58a1b-1e2e-4947-91af-23cce57dea3a" providerId="ADAL" clId="{53BAC526-FB8F-994A-9AB2-9CE0918FE07C}" dt="2025-05-05T20:14:04.757" v="28290" actId="208"/>
          <ac:cxnSpMkLst>
            <pc:docMk/>
            <pc:sldMk cId="74650045" sldId="1153"/>
            <ac:cxnSpMk id="25" creationId="{0D6CB463-5B43-6670-6703-89CB0D3A735A}"/>
          </ac:cxnSpMkLst>
        </pc:cxnChg>
        <pc:cxnChg chg="add mod">
          <ac:chgData name="Yang, Yang (xqg5sq)" userId="b8d58a1b-1e2e-4947-91af-23cce57dea3a" providerId="ADAL" clId="{53BAC526-FB8F-994A-9AB2-9CE0918FE07C}" dt="2025-05-05T20:14:04.757" v="28290" actId="208"/>
          <ac:cxnSpMkLst>
            <pc:docMk/>
            <pc:sldMk cId="74650045" sldId="1153"/>
            <ac:cxnSpMk id="28" creationId="{C14EAA0C-CDAE-D04D-88F2-2B5CD863124A}"/>
          </ac:cxnSpMkLst>
        </pc:cxnChg>
        <pc:cxnChg chg="add mod">
          <ac:chgData name="Yang, Yang (xqg5sq)" userId="b8d58a1b-1e2e-4947-91af-23cce57dea3a" providerId="ADAL" clId="{53BAC526-FB8F-994A-9AB2-9CE0918FE07C}" dt="2025-05-05T20:14:04.757" v="28290" actId="208"/>
          <ac:cxnSpMkLst>
            <pc:docMk/>
            <pc:sldMk cId="74650045" sldId="1153"/>
            <ac:cxnSpMk id="33" creationId="{0CC8720D-A01B-0629-02AB-A8BA4E55751D}"/>
          </ac:cxnSpMkLst>
        </pc:cxnChg>
      </pc:sldChg>
      <pc:sldChg chg="add del">
        <pc:chgData name="Yang, Yang (xqg5sq)" userId="b8d58a1b-1e2e-4947-91af-23cce57dea3a" providerId="ADAL" clId="{53BAC526-FB8F-994A-9AB2-9CE0918FE07C}" dt="2025-04-30T06:16:15.911" v="7793" actId="2696"/>
        <pc:sldMkLst>
          <pc:docMk/>
          <pc:sldMk cId="386828973" sldId="1154"/>
        </pc:sldMkLst>
      </pc:sldChg>
      <pc:sldChg chg="addSp delSp modSp add mod modTransition modNotes modNotesTx">
        <pc:chgData name="Yang, Yang (xqg5sq)" userId="b8d58a1b-1e2e-4947-91af-23cce57dea3a" providerId="ADAL" clId="{53BAC526-FB8F-994A-9AB2-9CE0918FE07C}" dt="2025-05-06T19:52:39.781" v="29700" actId="20577"/>
        <pc:sldMkLst>
          <pc:docMk/>
          <pc:sldMk cId="2993776263" sldId="1155"/>
        </pc:sldMkLst>
        <pc:spChg chg="add mod">
          <ac:chgData name="Yang, Yang (xqg5sq)" userId="b8d58a1b-1e2e-4947-91af-23cce57dea3a" providerId="ADAL" clId="{53BAC526-FB8F-994A-9AB2-9CE0918FE07C}" dt="2025-05-06T06:35:37.598" v="28936" actId="113"/>
          <ac:spMkLst>
            <pc:docMk/>
            <pc:sldMk cId="2993776263" sldId="1155"/>
            <ac:spMk id="3" creationId="{1B1A9947-345C-A6B9-9841-10D09C0A41A3}"/>
          </ac:spMkLst>
        </pc:spChg>
        <pc:spChg chg="add 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993776263" sldId="1155"/>
            <ac:spMk id="17" creationId="{0161509F-96EA-5068-524E-E23E7A4A661D}"/>
          </ac:spMkLst>
        </pc:spChg>
        <pc:spChg chg="add 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993776263" sldId="1155"/>
            <ac:spMk id="18" creationId="{03B03C97-9825-6574-BA9B-BFF5574B72F7}"/>
          </ac:spMkLst>
        </pc:spChg>
        <pc:spChg chg="add mod">
          <ac:chgData name="Yang, Yang (xqg5sq)" userId="b8d58a1b-1e2e-4947-91af-23cce57dea3a" providerId="ADAL" clId="{53BAC526-FB8F-994A-9AB2-9CE0918FE07C}" dt="2025-05-05T20:03:37.818" v="28084"/>
          <ac:spMkLst>
            <pc:docMk/>
            <pc:sldMk cId="2993776263" sldId="1155"/>
            <ac:spMk id="20" creationId="{24E0C06B-09D2-CF6F-E46D-360AB3511218}"/>
          </ac:spMkLst>
        </pc:spChg>
        <pc:spChg chg="add mod">
          <ac:chgData name="Yang, Yang (xqg5sq)" userId="b8d58a1b-1e2e-4947-91af-23cce57dea3a" providerId="ADAL" clId="{53BAC526-FB8F-994A-9AB2-9CE0918FE07C}" dt="2025-05-05T20:03:37.818" v="28084"/>
          <ac:spMkLst>
            <pc:docMk/>
            <pc:sldMk cId="2993776263" sldId="1155"/>
            <ac:spMk id="21" creationId="{5BA87BA8-3128-AD5D-6407-5539B1084266}"/>
          </ac:spMkLst>
        </pc:spChg>
        <pc:spChg chg="add mod">
          <ac:chgData name="Yang, Yang (xqg5sq)" userId="b8d58a1b-1e2e-4947-91af-23cce57dea3a" providerId="ADAL" clId="{53BAC526-FB8F-994A-9AB2-9CE0918FE07C}" dt="2025-05-05T20:03:37.818" v="28084"/>
          <ac:spMkLst>
            <pc:docMk/>
            <pc:sldMk cId="2993776263" sldId="1155"/>
            <ac:spMk id="22" creationId="{69702048-DCC2-79B4-CD10-283725086606}"/>
          </ac:spMkLst>
        </pc:spChg>
        <pc:spChg chg="add mod">
          <ac:chgData name="Yang, Yang (xqg5sq)" userId="b8d58a1b-1e2e-4947-91af-23cce57dea3a" providerId="ADAL" clId="{53BAC526-FB8F-994A-9AB2-9CE0918FE07C}" dt="2025-05-06T06:35:35.650" v="28935" actId="113"/>
          <ac:spMkLst>
            <pc:docMk/>
            <pc:sldMk cId="2993776263" sldId="1155"/>
            <ac:spMk id="23" creationId="{309A3353-FFE8-4F75-4352-5EE32BAF101F}"/>
          </ac:spMkLst>
        </pc:spChg>
        <pc:spChg chg="add mod">
          <ac:chgData name="Yang, Yang (xqg5sq)" userId="b8d58a1b-1e2e-4947-91af-23cce57dea3a" providerId="ADAL" clId="{53BAC526-FB8F-994A-9AB2-9CE0918FE07C}" dt="2025-05-05T20:03:37.818" v="28084"/>
          <ac:spMkLst>
            <pc:docMk/>
            <pc:sldMk cId="2993776263" sldId="1155"/>
            <ac:spMk id="24" creationId="{AD91ECD5-DCDC-2EA1-1F4B-48D25D868A2C}"/>
          </ac:spMkLst>
        </pc:spChg>
        <pc:spChg chg="add mod">
          <ac:chgData name="Yang, Yang (xqg5sq)" userId="b8d58a1b-1e2e-4947-91af-23cce57dea3a" providerId="ADAL" clId="{53BAC526-FB8F-994A-9AB2-9CE0918FE07C}" dt="2025-05-05T20:03:37.818" v="28084"/>
          <ac:spMkLst>
            <pc:docMk/>
            <pc:sldMk cId="2993776263" sldId="1155"/>
            <ac:spMk id="25" creationId="{17BE0C2B-CB32-293A-2A6E-6DD555752E61}"/>
          </ac:spMkLst>
        </pc:spChg>
        <pc:spChg chg="add mod">
          <ac:chgData name="Yang, Yang (xqg5sq)" userId="b8d58a1b-1e2e-4947-91af-23cce57dea3a" providerId="ADAL" clId="{53BAC526-FB8F-994A-9AB2-9CE0918FE07C}" dt="2025-05-05T20:14:19.368" v="28296"/>
          <ac:spMkLst>
            <pc:docMk/>
            <pc:sldMk cId="2993776263" sldId="1155"/>
            <ac:spMk id="43" creationId="{C8ADA674-9579-131F-404B-AD2AC9D838F9}"/>
          </ac:spMkLst>
        </pc:spChg>
        <pc:spChg chg="add mod">
          <ac:chgData name="Yang, Yang (xqg5sq)" userId="b8d58a1b-1e2e-4947-91af-23cce57dea3a" providerId="ADAL" clId="{53BAC526-FB8F-994A-9AB2-9CE0918FE07C}" dt="2025-05-05T20:14:19.368" v="28296"/>
          <ac:spMkLst>
            <pc:docMk/>
            <pc:sldMk cId="2993776263" sldId="1155"/>
            <ac:spMk id="44" creationId="{8467EC62-18BD-3EF0-8399-AFDDC1FA0FA3}"/>
          </ac:spMkLst>
        </pc:spChg>
        <pc:spChg chg="add mod">
          <ac:chgData name="Yang, Yang (xqg5sq)" userId="b8d58a1b-1e2e-4947-91af-23cce57dea3a" providerId="ADAL" clId="{53BAC526-FB8F-994A-9AB2-9CE0918FE07C}" dt="2025-05-05T20:14:19.368" v="28296"/>
          <ac:spMkLst>
            <pc:docMk/>
            <pc:sldMk cId="2993776263" sldId="1155"/>
            <ac:spMk id="45" creationId="{2391F1AB-8D58-AE92-6F9F-78B27C25AB8A}"/>
          </ac:spMkLst>
        </pc:spChg>
        <pc:spChg chg="add mod">
          <ac:chgData name="Yang, Yang (xqg5sq)" userId="b8d58a1b-1e2e-4947-91af-23cce57dea3a" providerId="ADAL" clId="{53BAC526-FB8F-994A-9AB2-9CE0918FE07C}" dt="2025-05-05T20:14:19.368" v="28296"/>
          <ac:spMkLst>
            <pc:docMk/>
            <pc:sldMk cId="2993776263" sldId="1155"/>
            <ac:spMk id="46" creationId="{89BC6486-A9C3-DCA0-6453-B576BA950CA5}"/>
          </ac:spMkLst>
        </pc:spChg>
        <pc:spChg chg="add mod">
          <ac:chgData name="Yang, Yang (xqg5sq)" userId="b8d58a1b-1e2e-4947-91af-23cce57dea3a" providerId="ADAL" clId="{53BAC526-FB8F-994A-9AB2-9CE0918FE07C}" dt="2025-05-05T20:14:19.368" v="28296"/>
          <ac:spMkLst>
            <pc:docMk/>
            <pc:sldMk cId="2993776263" sldId="1155"/>
            <ac:spMk id="47" creationId="{EBAE5F12-84D0-1C82-84A6-4CEB96B03D5A}"/>
          </ac:spMkLst>
        </pc:spChg>
        <pc:spChg chg="add mod">
          <ac:chgData name="Yang, Yang (xqg5sq)" userId="b8d58a1b-1e2e-4947-91af-23cce57dea3a" providerId="ADAL" clId="{53BAC526-FB8F-994A-9AB2-9CE0918FE07C}" dt="2025-05-05T20:14:19.368" v="28296"/>
          <ac:spMkLst>
            <pc:docMk/>
            <pc:sldMk cId="2993776263" sldId="1155"/>
            <ac:spMk id="49" creationId="{02065EF8-E429-5F4A-15DC-6B5A5A5CBE7D}"/>
          </ac:spMkLst>
        </pc:spChg>
        <pc:spChg chg="add mod">
          <ac:chgData name="Yang, Yang (xqg5sq)" userId="b8d58a1b-1e2e-4947-91af-23cce57dea3a" providerId="ADAL" clId="{53BAC526-FB8F-994A-9AB2-9CE0918FE07C}" dt="2025-05-05T20:14:19.368" v="28296"/>
          <ac:spMkLst>
            <pc:docMk/>
            <pc:sldMk cId="2993776263" sldId="1155"/>
            <ac:spMk id="50" creationId="{E9D52DD1-B2F7-241D-C149-6549CE41B446}"/>
          </ac:spMkLst>
        </pc:spChg>
        <pc:spChg chg="add mod">
          <ac:chgData name="Yang, Yang (xqg5sq)" userId="b8d58a1b-1e2e-4947-91af-23cce57dea3a" providerId="ADAL" clId="{53BAC526-FB8F-994A-9AB2-9CE0918FE07C}" dt="2025-05-05T20:14:19.368" v="28296"/>
          <ac:spMkLst>
            <pc:docMk/>
            <pc:sldMk cId="2993776263" sldId="1155"/>
            <ac:spMk id="52" creationId="{CF516B4B-DAA4-17E4-79F6-6452744002C5}"/>
          </ac:spMkLst>
        </pc:spChg>
        <pc:spChg chg="add mod">
          <ac:chgData name="Yang, Yang (xqg5sq)" userId="b8d58a1b-1e2e-4947-91af-23cce57dea3a" providerId="ADAL" clId="{53BAC526-FB8F-994A-9AB2-9CE0918FE07C}" dt="2025-05-05T20:14:19.368" v="28296"/>
          <ac:spMkLst>
            <pc:docMk/>
            <pc:sldMk cId="2993776263" sldId="1155"/>
            <ac:spMk id="53" creationId="{5452E9A0-0BCB-37B8-AF6C-E1C3C2ABF2B6}"/>
          </ac:spMkLst>
        </pc:spChg>
        <pc:spChg chg="add mod">
          <ac:chgData name="Yang, Yang (xqg5sq)" userId="b8d58a1b-1e2e-4947-91af-23cce57dea3a" providerId="ADAL" clId="{53BAC526-FB8F-994A-9AB2-9CE0918FE07C}" dt="2025-05-05T20:14:19.368" v="28296"/>
          <ac:spMkLst>
            <pc:docMk/>
            <pc:sldMk cId="2993776263" sldId="1155"/>
            <ac:spMk id="54" creationId="{4E31E0B2-859C-77B8-ED94-15B53B5227EC}"/>
          </ac:spMkLst>
        </pc:spChg>
      </pc:sldChg>
      <pc:sldChg chg="addSp delSp modSp add mod modTransition modNotes modNotesTx">
        <pc:chgData name="Yang, Yang (xqg5sq)" userId="b8d58a1b-1e2e-4947-91af-23cce57dea3a" providerId="ADAL" clId="{53BAC526-FB8F-994A-9AB2-9CE0918FE07C}" dt="2025-05-06T06:35:31.949" v="28934" actId="113"/>
        <pc:sldMkLst>
          <pc:docMk/>
          <pc:sldMk cId="1887339191" sldId="1156"/>
        </pc:sldMkLst>
        <pc:spChg chg="add mod">
          <ac:chgData name="Yang, Yang (xqg5sq)" userId="b8d58a1b-1e2e-4947-91af-23cce57dea3a" providerId="ADAL" clId="{53BAC526-FB8F-994A-9AB2-9CE0918FE07C}" dt="2025-05-06T06:35:31.949" v="28934" actId="113"/>
          <ac:spMkLst>
            <pc:docMk/>
            <pc:sldMk cId="1887339191" sldId="1156"/>
            <ac:spMk id="3" creationId="{7CFCFAE6-A4AC-2D4C-4AE5-D685A9E4B7F9}"/>
          </ac:spMkLst>
        </pc:spChg>
        <pc:spChg chg="add del mod">
          <ac:chgData name="Yang, Yang (xqg5sq)" userId="b8d58a1b-1e2e-4947-91af-23cce57dea3a" providerId="ADAL" clId="{53BAC526-FB8F-994A-9AB2-9CE0918FE07C}" dt="2025-05-05T20:14:01.953" v="28288" actId="478"/>
          <ac:spMkLst>
            <pc:docMk/>
            <pc:sldMk cId="1887339191" sldId="1156"/>
            <ac:spMk id="16" creationId="{BF933C9D-9511-A6FD-8F45-588BF299037E}"/>
          </ac:spMkLst>
        </pc:spChg>
        <pc:spChg chg="add mod">
          <ac:chgData name="Yang, Yang (xqg5sq)" userId="b8d58a1b-1e2e-4947-91af-23cce57dea3a" providerId="ADAL" clId="{53BAC526-FB8F-994A-9AB2-9CE0918FE07C}" dt="2025-05-05T20:03:49.819" v="28087" actId="1076"/>
          <ac:spMkLst>
            <pc:docMk/>
            <pc:sldMk cId="1887339191" sldId="1156"/>
            <ac:spMk id="21" creationId="{FA9D578F-8125-D653-CCF6-0B877B8F13C9}"/>
          </ac:spMkLst>
        </pc:spChg>
        <pc:spChg chg="add mod">
          <ac:chgData name="Yang, Yang (xqg5sq)" userId="b8d58a1b-1e2e-4947-91af-23cce57dea3a" providerId="ADAL" clId="{53BAC526-FB8F-994A-9AB2-9CE0918FE07C}" dt="2025-05-05T20:03:44.300" v="28086"/>
          <ac:spMkLst>
            <pc:docMk/>
            <pc:sldMk cId="1887339191" sldId="1156"/>
            <ac:spMk id="22" creationId="{330948CA-BEED-1B0A-CD92-D290FC36799D}"/>
          </ac:spMkLst>
        </pc:spChg>
        <pc:spChg chg="add mod">
          <ac:chgData name="Yang, Yang (xqg5sq)" userId="b8d58a1b-1e2e-4947-91af-23cce57dea3a" providerId="ADAL" clId="{53BAC526-FB8F-994A-9AB2-9CE0918FE07C}" dt="2025-05-05T20:03:44.300" v="28086"/>
          <ac:spMkLst>
            <pc:docMk/>
            <pc:sldMk cId="1887339191" sldId="1156"/>
            <ac:spMk id="23" creationId="{8E290652-ADB8-88C3-4F41-44775DD2BE41}"/>
          </ac:spMkLst>
        </pc:spChg>
        <pc:spChg chg="add mod">
          <ac:chgData name="Yang, Yang (xqg5sq)" userId="b8d58a1b-1e2e-4947-91af-23cce57dea3a" providerId="ADAL" clId="{53BAC526-FB8F-994A-9AB2-9CE0918FE07C}" dt="2025-05-05T20:03:44.300" v="28086"/>
          <ac:spMkLst>
            <pc:docMk/>
            <pc:sldMk cId="1887339191" sldId="1156"/>
            <ac:spMk id="24" creationId="{61149EA9-18E6-BE48-3D53-40F9371236BF}"/>
          </ac:spMkLst>
        </pc:spChg>
        <pc:spChg chg="add mod">
          <ac:chgData name="Yang, Yang (xqg5sq)" userId="b8d58a1b-1e2e-4947-91af-23cce57dea3a" providerId="ADAL" clId="{53BAC526-FB8F-994A-9AB2-9CE0918FE07C}" dt="2025-05-06T06:35:30.495" v="28933" actId="113"/>
          <ac:spMkLst>
            <pc:docMk/>
            <pc:sldMk cId="1887339191" sldId="1156"/>
            <ac:spMk id="25" creationId="{768D3899-ECCE-E341-D9C1-E3AD5D9CF4CB}"/>
          </ac:spMkLst>
        </pc:spChg>
        <pc:spChg chg="add mod">
          <ac:chgData name="Yang, Yang (xqg5sq)" userId="b8d58a1b-1e2e-4947-91af-23cce57dea3a" providerId="ADAL" clId="{53BAC526-FB8F-994A-9AB2-9CE0918FE07C}" dt="2025-05-05T20:03:44.300" v="28086"/>
          <ac:spMkLst>
            <pc:docMk/>
            <pc:sldMk cId="1887339191" sldId="1156"/>
            <ac:spMk id="26" creationId="{071FE3FD-F184-5DAE-4084-63546B42DAA6}"/>
          </ac:spMkLst>
        </pc:spChg>
        <pc:spChg chg="add mod">
          <ac:chgData name="Yang, Yang (xqg5sq)" userId="b8d58a1b-1e2e-4947-91af-23cce57dea3a" providerId="ADAL" clId="{53BAC526-FB8F-994A-9AB2-9CE0918FE07C}" dt="2025-05-05T20:03:44.300" v="28086"/>
          <ac:spMkLst>
            <pc:docMk/>
            <pc:sldMk cId="1887339191" sldId="1156"/>
            <ac:spMk id="27" creationId="{D4C170F9-9772-8F81-B2FA-F48462647456}"/>
          </ac:spMkLst>
        </pc:spChg>
        <pc:spChg chg="mod">
          <ac:chgData name="Yang, Yang (xqg5sq)" userId="b8d58a1b-1e2e-4947-91af-23cce57dea3a" providerId="ADAL" clId="{53BAC526-FB8F-994A-9AB2-9CE0918FE07C}" dt="2025-05-05T20:14:30.387" v="28299"/>
          <ac:spMkLst>
            <pc:docMk/>
            <pc:sldMk cId="1887339191" sldId="1156"/>
            <ac:spMk id="47" creationId="{6BC04BDF-5D2B-205E-6E9F-CE3A805F9470}"/>
          </ac:spMkLst>
        </pc:spChg>
        <pc:spChg chg="add mod">
          <ac:chgData name="Yang, Yang (xqg5sq)" userId="b8d58a1b-1e2e-4947-91af-23cce57dea3a" providerId="ADAL" clId="{53BAC526-FB8F-994A-9AB2-9CE0918FE07C}" dt="2025-05-05T20:14:30.387" v="28299"/>
          <ac:spMkLst>
            <pc:docMk/>
            <pc:sldMk cId="1887339191" sldId="1156"/>
            <ac:spMk id="48" creationId="{17EC132C-34CA-05FC-A348-564A8F4A2A89}"/>
          </ac:spMkLst>
        </pc:spChg>
        <pc:spChg chg="add mod">
          <ac:chgData name="Yang, Yang (xqg5sq)" userId="b8d58a1b-1e2e-4947-91af-23cce57dea3a" providerId="ADAL" clId="{53BAC526-FB8F-994A-9AB2-9CE0918FE07C}" dt="2025-05-05T20:14:30.387" v="28299"/>
          <ac:spMkLst>
            <pc:docMk/>
            <pc:sldMk cId="1887339191" sldId="1156"/>
            <ac:spMk id="49" creationId="{B3F48452-4B69-51BD-CF4C-943930F0AF3A}"/>
          </ac:spMkLst>
        </pc:spChg>
        <pc:spChg chg="add mod">
          <ac:chgData name="Yang, Yang (xqg5sq)" userId="b8d58a1b-1e2e-4947-91af-23cce57dea3a" providerId="ADAL" clId="{53BAC526-FB8F-994A-9AB2-9CE0918FE07C}" dt="2025-05-05T20:14:30.387" v="28299"/>
          <ac:spMkLst>
            <pc:docMk/>
            <pc:sldMk cId="1887339191" sldId="1156"/>
            <ac:spMk id="50" creationId="{A8A32DEC-9A52-95CD-A356-799B94C99B2B}"/>
          </ac:spMkLst>
        </pc:spChg>
        <pc:spChg chg="add mod">
          <ac:chgData name="Yang, Yang (xqg5sq)" userId="b8d58a1b-1e2e-4947-91af-23cce57dea3a" providerId="ADAL" clId="{53BAC526-FB8F-994A-9AB2-9CE0918FE07C}" dt="2025-05-05T20:14:30.387" v="28299"/>
          <ac:spMkLst>
            <pc:docMk/>
            <pc:sldMk cId="1887339191" sldId="1156"/>
            <ac:spMk id="51" creationId="{0B173A94-5E83-E5D1-8103-9E1D13866434}"/>
          </ac:spMkLst>
        </pc:spChg>
        <pc:spChg chg="add mod">
          <ac:chgData name="Yang, Yang (xqg5sq)" userId="b8d58a1b-1e2e-4947-91af-23cce57dea3a" providerId="ADAL" clId="{53BAC526-FB8F-994A-9AB2-9CE0918FE07C}" dt="2025-05-05T20:14:30.387" v="28299"/>
          <ac:spMkLst>
            <pc:docMk/>
            <pc:sldMk cId="1887339191" sldId="1156"/>
            <ac:spMk id="52" creationId="{BCFE8ECE-2F94-C340-97D5-22537A063675}"/>
          </ac:spMkLst>
        </pc:spChg>
        <pc:spChg chg="add mod">
          <ac:chgData name="Yang, Yang (xqg5sq)" userId="b8d58a1b-1e2e-4947-91af-23cce57dea3a" providerId="ADAL" clId="{53BAC526-FB8F-994A-9AB2-9CE0918FE07C}" dt="2025-05-05T20:14:30.387" v="28299"/>
          <ac:spMkLst>
            <pc:docMk/>
            <pc:sldMk cId="1887339191" sldId="1156"/>
            <ac:spMk id="53" creationId="{331CC850-EF00-556C-8719-6B90EF711DDA}"/>
          </ac:spMkLst>
        </pc:spChg>
        <pc:spChg chg="add mod">
          <ac:chgData name="Yang, Yang (xqg5sq)" userId="b8d58a1b-1e2e-4947-91af-23cce57dea3a" providerId="ADAL" clId="{53BAC526-FB8F-994A-9AB2-9CE0918FE07C}" dt="2025-05-05T20:14:30.387" v="28299"/>
          <ac:spMkLst>
            <pc:docMk/>
            <pc:sldMk cId="1887339191" sldId="1156"/>
            <ac:spMk id="54" creationId="{38DCF54F-3AE7-D1FD-6694-13F31D72B83F}"/>
          </ac:spMkLst>
        </pc:spChg>
        <pc:spChg chg="add mod">
          <ac:chgData name="Yang, Yang (xqg5sq)" userId="b8d58a1b-1e2e-4947-91af-23cce57dea3a" providerId="ADAL" clId="{53BAC526-FB8F-994A-9AB2-9CE0918FE07C}" dt="2025-05-05T20:14:30.387" v="28299"/>
          <ac:spMkLst>
            <pc:docMk/>
            <pc:sldMk cId="1887339191" sldId="1156"/>
            <ac:spMk id="59" creationId="{0A331E98-8992-3493-6B00-A40E2ABCEA4B}"/>
          </ac:spMkLst>
        </pc:spChg>
        <pc:spChg chg="add mod">
          <ac:chgData name="Yang, Yang (xqg5sq)" userId="b8d58a1b-1e2e-4947-91af-23cce57dea3a" providerId="ADAL" clId="{53BAC526-FB8F-994A-9AB2-9CE0918FE07C}" dt="2025-05-05T20:14:30.387" v="28299"/>
          <ac:spMkLst>
            <pc:docMk/>
            <pc:sldMk cId="1887339191" sldId="1156"/>
            <ac:spMk id="63" creationId="{21DBE333-DCC9-01CA-9547-164C2770A4D4}"/>
          </ac:spMkLst>
        </pc:spChg>
      </pc:sldChg>
      <pc:sldChg chg="addSp delSp modSp add mod modTransition modNotes modNotesTx">
        <pc:chgData name="Yang, Yang (xqg5sq)" userId="b8d58a1b-1e2e-4947-91af-23cce57dea3a" providerId="ADAL" clId="{53BAC526-FB8F-994A-9AB2-9CE0918FE07C}" dt="2025-05-06T06:35:26.550" v="28932" actId="113"/>
        <pc:sldMkLst>
          <pc:docMk/>
          <pc:sldMk cId="1011175170" sldId="1157"/>
        </pc:sldMkLst>
        <pc:spChg chg="add mod">
          <ac:chgData name="Yang, Yang (xqg5sq)" userId="b8d58a1b-1e2e-4947-91af-23cce57dea3a" providerId="ADAL" clId="{53BAC526-FB8F-994A-9AB2-9CE0918FE07C}" dt="2025-05-06T06:35:26.550" v="28932" actId="113"/>
          <ac:spMkLst>
            <pc:docMk/>
            <pc:sldMk cId="1011175170" sldId="1157"/>
            <ac:spMk id="3" creationId="{89E3A9EF-1F9E-9EEA-FA83-A8AA51D471F4}"/>
          </ac:spMkLst>
        </pc:spChg>
        <pc:spChg chg="add mod">
          <ac:chgData name="Yang, Yang (xqg5sq)" userId="b8d58a1b-1e2e-4947-91af-23cce57dea3a" providerId="ADAL" clId="{53BAC526-FB8F-994A-9AB2-9CE0918FE07C}" dt="2025-04-30T16:18:40.154" v="8223"/>
          <ac:spMkLst>
            <pc:docMk/>
            <pc:sldMk cId="1011175170" sldId="1157"/>
            <ac:spMk id="20" creationId="{C0FC2EDB-DD75-257C-4286-423DCB3B716F}"/>
          </ac:spMkLst>
        </pc:spChg>
        <pc:spChg chg="add mod">
          <ac:chgData name="Yang, Yang (xqg5sq)" userId="b8d58a1b-1e2e-4947-91af-23cce57dea3a" providerId="ADAL" clId="{53BAC526-FB8F-994A-9AB2-9CE0918FE07C}" dt="2025-05-05T20:03:59.225" v="28093"/>
          <ac:spMkLst>
            <pc:docMk/>
            <pc:sldMk cId="1011175170" sldId="1157"/>
            <ac:spMk id="23" creationId="{28939A84-35B7-7B94-D5A2-8FE171E04873}"/>
          </ac:spMkLst>
        </pc:spChg>
        <pc:spChg chg="add mod">
          <ac:chgData name="Yang, Yang (xqg5sq)" userId="b8d58a1b-1e2e-4947-91af-23cce57dea3a" providerId="ADAL" clId="{53BAC526-FB8F-994A-9AB2-9CE0918FE07C}" dt="2025-05-05T20:03:59.225" v="28093"/>
          <ac:spMkLst>
            <pc:docMk/>
            <pc:sldMk cId="1011175170" sldId="1157"/>
            <ac:spMk id="24" creationId="{B74FFF0E-ADB1-FFC0-38E5-CF266730CB2D}"/>
          </ac:spMkLst>
        </pc:spChg>
        <pc:spChg chg="add mod">
          <ac:chgData name="Yang, Yang (xqg5sq)" userId="b8d58a1b-1e2e-4947-91af-23cce57dea3a" providerId="ADAL" clId="{53BAC526-FB8F-994A-9AB2-9CE0918FE07C}" dt="2025-05-05T20:03:59.225" v="28093"/>
          <ac:spMkLst>
            <pc:docMk/>
            <pc:sldMk cId="1011175170" sldId="1157"/>
            <ac:spMk id="25" creationId="{3324CC6A-F9D9-BF25-5E56-6370578C40EB}"/>
          </ac:spMkLst>
        </pc:spChg>
        <pc:spChg chg="add mod">
          <ac:chgData name="Yang, Yang (xqg5sq)" userId="b8d58a1b-1e2e-4947-91af-23cce57dea3a" providerId="ADAL" clId="{53BAC526-FB8F-994A-9AB2-9CE0918FE07C}" dt="2025-05-05T20:03:59.225" v="28093"/>
          <ac:spMkLst>
            <pc:docMk/>
            <pc:sldMk cId="1011175170" sldId="1157"/>
            <ac:spMk id="26" creationId="{BC36F5D1-482A-DC33-BB68-867604D3A51A}"/>
          </ac:spMkLst>
        </pc:spChg>
        <pc:spChg chg="add mod">
          <ac:chgData name="Yang, Yang (xqg5sq)" userId="b8d58a1b-1e2e-4947-91af-23cce57dea3a" providerId="ADAL" clId="{53BAC526-FB8F-994A-9AB2-9CE0918FE07C}" dt="2025-05-06T06:35:23.771" v="28931" actId="113"/>
          <ac:spMkLst>
            <pc:docMk/>
            <pc:sldMk cId="1011175170" sldId="1157"/>
            <ac:spMk id="27" creationId="{2552D87C-5F9E-C51F-20B9-5C3D66FE2396}"/>
          </ac:spMkLst>
        </pc:spChg>
        <pc:spChg chg="add mod">
          <ac:chgData name="Yang, Yang (xqg5sq)" userId="b8d58a1b-1e2e-4947-91af-23cce57dea3a" providerId="ADAL" clId="{53BAC526-FB8F-994A-9AB2-9CE0918FE07C}" dt="2025-05-05T20:03:59.225" v="28093"/>
          <ac:spMkLst>
            <pc:docMk/>
            <pc:sldMk cId="1011175170" sldId="1157"/>
            <ac:spMk id="28" creationId="{A77A801C-B57D-37B7-BA31-7DEF6DD8A915}"/>
          </ac:spMkLst>
        </pc:spChg>
        <pc:spChg chg="add mod">
          <ac:chgData name="Yang, Yang (xqg5sq)" userId="b8d58a1b-1e2e-4947-91af-23cce57dea3a" providerId="ADAL" clId="{53BAC526-FB8F-994A-9AB2-9CE0918FE07C}" dt="2025-05-05T20:03:59.225" v="28093"/>
          <ac:spMkLst>
            <pc:docMk/>
            <pc:sldMk cId="1011175170" sldId="1157"/>
            <ac:spMk id="29" creationId="{155E0D0D-C2B8-6F89-6A38-7C00A3A450D5}"/>
          </ac:spMkLst>
        </pc:spChg>
        <pc:spChg chg="mod">
          <ac:chgData name="Yang, Yang (xqg5sq)" userId="b8d58a1b-1e2e-4947-91af-23cce57dea3a" providerId="ADAL" clId="{53BAC526-FB8F-994A-9AB2-9CE0918FE07C}" dt="2025-05-05T20:14:49.093" v="28306"/>
          <ac:spMkLst>
            <pc:docMk/>
            <pc:sldMk cId="1011175170" sldId="1157"/>
            <ac:spMk id="32" creationId="{F51AB906-19AE-291D-CCD0-AAABDFF5F2C8}"/>
          </ac:spMkLst>
        </pc:spChg>
        <pc:spChg chg="mod">
          <ac:chgData name="Yang, Yang (xqg5sq)" userId="b8d58a1b-1e2e-4947-91af-23cce57dea3a" providerId="ADAL" clId="{53BAC526-FB8F-994A-9AB2-9CE0918FE07C}" dt="2025-05-05T20:14:49.093" v="28306"/>
          <ac:spMkLst>
            <pc:docMk/>
            <pc:sldMk cId="1011175170" sldId="1157"/>
            <ac:spMk id="33" creationId="{C16890FD-D773-F018-BD4F-B7C6498BC44A}"/>
          </ac:spMkLst>
        </pc:spChg>
        <pc:spChg chg="add mod">
          <ac:chgData name="Yang, Yang (xqg5sq)" userId="b8d58a1b-1e2e-4947-91af-23cce57dea3a" providerId="ADAL" clId="{53BAC526-FB8F-994A-9AB2-9CE0918FE07C}" dt="2025-05-05T20:14:49.093" v="28306"/>
          <ac:spMkLst>
            <pc:docMk/>
            <pc:sldMk cId="1011175170" sldId="1157"/>
            <ac:spMk id="36" creationId="{648DB215-E936-E35C-2BC7-5FB9AC54B1AD}"/>
          </ac:spMkLst>
        </pc:spChg>
        <pc:spChg chg="add mod">
          <ac:chgData name="Yang, Yang (xqg5sq)" userId="b8d58a1b-1e2e-4947-91af-23cce57dea3a" providerId="ADAL" clId="{53BAC526-FB8F-994A-9AB2-9CE0918FE07C}" dt="2025-05-05T20:14:49.093" v="28306"/>
          <ac:spMkLst>
            <pc:docMk/>
            <pc:sldMk cId="1011175170" sldId="1157"/>
            <ac:spMk id="37" creationId="{EFB9B808-47C7-4D10-AAFC-6A3CE4F7DC03}"/>
          </ac:spMkLst>
        </pc:spChg>
        <pc:spChg chg="add mod">
          <ac:chgData name="Yang, Yang (xqg5sq)" userId="b8d58a1b-1e2e-4947-91af-23cce57dea3a" providerId="ADAL" clId="{53BAC526-FB8F-994A-9AB2-9CE0918FE07C}" dt="2025-05-05T20:14:49.093" v="28306"/>
          <ac:spMkLst>
            <pc:docMk/>
            <pc:sldMk cId="1011175170" sldId="1157"/>
            <ac:spMk id="38" creationId="{45145F85-B1C4-F0A4-2D27-79353C4DBBA7}"/>
          </ac:spMkLst>
        </pc:spChg>
        <pc:spChg chg="add mod">
          <ac:chgData name="Yang, Yang (xqg5sq)" userId="b8d58a1b-1e2e-4947-91af-23cce57dea3a" providerId="ADAL" clId="{53BAC526-FB8F-994A-9AB2-9CE0918FE07C}" dt="2025-05-05T20:14:49.093" v="28306"/>
          <ac:spMkLst>
            <pc:docMk/>
            <pc:sldMk cId="1011175170" sldId="1157"/>
            <ac:spMk id="40" creationId="{CD3DC39C-BC58-6A9F-2B49-728BC6272F3F}"/>
          </ac:spMkLst>
        </pc:spChg>
        <pc:spChg chg="add mod">
          <ac:chgData name="Yang, Yang (xqg5sq)" userId="b8d58a1b-1e2e-4947-91af-23cce57dea3a" providerId="ADAL" clId="{53BAC526-FB8F-994A-9AB2-9CE0918FE07C}" dt="2025-05-05T20:14:49.093" v="28306"/>
          <ac:spMkLst>
            <pc:docMk/>
            <pc:sldMk cId="1011175170" sldId="1157"/>
            <ac:spMk id="42" creationId="{1FE42CC8-B6DE-5E38-4B9F-DE37F67222C8}"/>
          </ac:spMkLst>
        </pc:spChg>
        <pc:spChg chg="add mod">
          <ac:chgData name="Yang, Yang (xqg5sq)" userId="b8d58a1b-1e2e-4947-91af-23cce57dea3a" providerId="ADAL" clId="{53BAC526-FB8F-994A-9AB2-9CE0918FE07C}" dt="2025-05-05T20:14:49.093" v="28306"/>
          <ac:spMkLst>
            <pc:docMk/>
            <pc:sldMk cId="1011175170" sldId="1157"/>
            <ac:spMk id="43" creationId="{A9C7DF3A-D24D-2255-7A1B-774AF23DD49A}"/>
          </ac:spMkLst>
        </pc:spChg>
        <pc:spChg chg="add mod">
          <ac:chgData name="Yang, Yang (xqg5sq)" userId="b8d58a1b-1e2e-4947-91af-23cce57dea3a" providerId="ADAL" clId="{53BAC526-FB8F-994A-9AB2-9CE0918FE07C}" dt="2025-05-05T20:14:49.093" v="28306"/>
          <ac:spMkLst>
            <pc:docMk/>
            <pc:sldMk cId="1011175170" sldId="1157"/>
            <ac:spMk id="45" creationId="{A0269779-E3C1-2268-0A21-3CB945047E70}"/>
          </ac:spMkLst>
        </pc:spChg>
        <pc:spChg chg="add mod">
          <ac:chgData name="Yang, Yang (xqg5sq)" userId="b8d58a1b-1e2e-4947-91af-23cce57dea3a" providerId="ADAL" clId="{53BAC526-FB8F-994A-9AB2-9CE0918FE07C}" dt="2025-05-05T20:14:49.093" v="28306"/>
          <ac:spMkLst>
            <pc:docMk/>
            <pc:sldMk cId="1011175170" sldId="1157"/>
            <ac:spMk id="49" creationId="{978174D7-FD39-C82B-2643-511954566637}"/>
          </ac:spMkLst>
        </pc:spChg>
      </pc:sldChg>
      <pc:sldChg chg="addSp delSp modSp add mod modTransition modAnim modNotes modNotesTx">
        <pc:chgData name="Yang, Yang (xqg5sq)" userId="b8d58a1b-1e2e-4947-91af-23cce57dea3a" providerId="ADAL" clId="{53BAC526-FB8F-994A-9AB2-9CE0918FE07C}" dt="2025-05-12T06:24:33.279" v="33807" actId="20577"/>
        <pc:sldMkLst>
          <pc:docMk/>
          <pc:sldMk cId="2607065405" sldId="1158"/>
        </pc:sldMkLst>
        <pc:spChg chg="add mod">
          <ac:chgData name="Yang, Yang (xqg5sq)" userId="b8d58a1b-1e2e-4947-91af-23cce57dea3a" providerId="ADAL" clId="{53BAC526-FB8F-994A-9AB2-9CE0918FE07C}" dt="2025-05-06T06:35:19.887" v="28930" actId="113"/>
          <ac:spMkLst>
            <pc:docMk/>
            <pc:sldMk cId="2607065405" sldId="1158"/>
            <ac:spMk id="3" creationId="{C0DB5BC6-1C72-A04D-230A-A27C2CBE8D96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607065405" sldId="1158"/>
            <ac:spMk id="8" creationId="{196FA56F-072A-FADB-425A-A64D89D02DCD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607065405" sldId="1158"/>
            <ac:spMk id="12" creationId="{72AA67A8-0777-34DF-1AE7-0949D159CE2E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607065405" sldId="1158"/>
            <ac:spMk id="13" creationId="{11F3F558-EF19-959F-950B-0876146D645F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607065405" sldId="1158"/>
            <ac:spMk id="18" creationId="{1D22E9CB-0F82-C833-C11E-1FE5F49800C3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607065405" sldId="1158"/>
            <ac:spMk id="20" creationId="{DB670383-B0BF-EBAA-616B-0D76EF826FBF}"/>
          </ac:spMkLst>
        </pc:spChg>
        <pc:spChg chg="add mod">
          <ac:chgData name="Yang, Yang (xqg5sq)" userId="b8d58a1b-1e2e-4947-91af-23cce57dea3a" providerId="ADAL" clId="{53BAC526-FB8F-994A-9AB2-9CE0918FE07C}" dt="2025-05-05T02:45:52.296" v="24658" actId="1076"/>
          <ac:spMkLst>
            <pc:docMk/>
            <pc:sldMk cId="2607065405" sldId="1158"/>
            <ac:spMk id="21" creationId="{A63674AE-0DB4-1A95-421A-76905BA33904}"/>
          </ac:spMkLst>
        </pc:spChg>
        <pc:spChg chg="add mod">
          <ac:chgData name="Yang, Yang (xqg5sq)" userId="b8d58a1b-1e2e-4947-91af-23cce57dea3a" providerId="ADAL" clId="{53BAC526-FB8F-994A-9AB2-9CE0918FE07C}" dt="2025-04-30T06:13:31.150" v="7761" actId="1037"/>
          <ac:spMkLst>
            <pc:docMk/>
            <pc:sldMk cId="2607065405" sldId="1158"/>
            <ac:spMk id="22" creationId="{A576702E-CA4C-8E6B-120E-DD48E72569CC}"/>
          </ac:spMkLst>
        </pc:spChg>
        <pc:spChg chg="add mod">
          <ac:chgData name="Yang, Yang (xqg5sq)" userId="b8d58a1b-1e2e-4947-91af-23cce57dea3a" providerId="ADAL" clId="{53BAC526-FB8F-994A-9AB2-9CE0918FE07C}" dt="2025-04-30T06:13:40.935" v="7767" actId="1076"/>
          <ac:spMkLst>
            <pc:docMk/>
            <pc:sldMk cId="2607065405" sldId="1158"/>
            <ac:spMk id="23" creationId="{6B9AE75A-0DFC-92BE-E4B6-0113A8FD1A2B}"/>
          </ac:spMkLst>
        </pc:spChg>
        <pc:spChg chg="add mod">
          <ac:chgData name="Yang, Yang (xqg5sq)" userId="b8d58a1b-1e2e-4947-91af-23cce57dea3a" providerId="ADAL" clId="{53BAC526-FB8F-994A-9AB2-9CE0918FE07C}" dt="2025-05-05T20:04:02.618" v="28095"/>
          <ac:spMkLst>
            <pc:docMk/>
            <pc:sldMk cId="2607065405" sldId="1158"/>
            <ac:spMk id="24" creationId="{A05D79FC-BE03-67C7-0F4F-C563CBC6A3D2}"/>
          </ac:spMkLst>
        </pc:spChg>
        <pc:spChg chg="add mod">
          <ac:chgData name="Yang, Yang (xqg5sq)" userId="b8d58a1b-1e2e-4947-91af-23cce57dea3a" providerId="ADAL" clId="{53BAC526-FB8F-994A-9AB2-9CE0918FE07C}" dt="2025-05-05T20:04:02.618" v="28095"/>
          <ac:spMkLst>
            <pc:docMk/>
            <pc:sldMk cId="2607065405" sldId="1158"/>
            <ac:spMk id="25" creationId="{084DF4A9-92D4-24B9-B799-2B47A8A3ED9B}"/>
          </ac:spMkLst>
        </pc:spChg>
        <pc:spChg chg="add mod">
          <ac:chgData name="Yang, Yang (xqg5sq)" userId="b8d58a1b-1e2e-4947-91af-23cce57dea3a" providerId="ADAL" clId="{53BAC526-FB8F-994A-9AB2-9CE0918FE07C}" dt="2025-05-05T20:04:02.618" v="28095"/>
          <ac:spMkLst>
            <pc:docMk/>
            <pc:sldMk cId="2607065405" sldId="1158"/>
            <ac:spMk id="26" creationId="{D99876F5-C42E-0555-1D59-80A53B914343}"/>
          </ac:spMkLst>
        </pc:spChg>
        <pc:spChg chg="add mod">
          <ac:chgData name="Yang, Yang (xqg5sq)" userId="b8d58a1b-1e2e-4947-91af-23cce57dea3a" providerId="ADAL" clId="{53BAC526-FB8F-994A-9AB2-9CE0918FE07C}" dt="2025-05-05T20:04:02.618" v="28095"/>
          <ac:spMkLst>
            <pc:docMk/>
            <pc:sldMk cId="2607065405" sldId="1158"/>
            <ac:spMk id="27" creationId="{29C4AC92-6469-0509-7155-16B67163E9C2}"/>
          </ac:spMkLst>
        </pc:spChg>
        <pc:spChg chg="add mod">
          <ac:chgData name="Yang, Yang (xqg5sq)" userId="b8d58a1b-1e2e-4947-91af-23cce57dea3a" providerId="ADAL" clId="{53BAC526-FB8F-994A-9AB2-9CE0918FE07C}" dt="2025-05-05T02:45:52.296" v="24658" actId="1076"/>
          <ac:spMkLst>
            <pc:docMk/>
            <pc:sldMk cId="2607065405" sldId="1158"/>
            <ac:spMk id="28" creationId="{B5C67617-249B-460E-219D-D0D855ADE373}"/>
          </ac:spMkLst>
        </pc:spChg>
        <pc:spChg chg="add mod">
          <ac:chgData name="Yang, Yang (xqg5sq)" userId="b8d58a1b-1e2e-4947-91af-23cce57dea3a" providerId="ADAL" clId="{53BAC526-FB8F-994A-9AB2-9CE0918FE07C}" dt="2025-05-05T07:01:42.779" v="27576" actId="1076"/>
          <ac:spMkLst>
            <pc:docMk/>
            <pc:sldMk cId="2607065405" sldId="1158"/>
            <ac:spMk id="31" creationId="{B5B5AA23-4B75-F138-C441-A625FC174F1C}"/>
          </ac:spMkLst>
        </pc:spChg>
        <pc:spChg chg="add mod">
          <ac:chgData name="Yang, Yang (xqg5sq)" userId="b8d58a1b-1e2e-4947-91af-23cce57dea3a" providerId="ADAL" clId="{53BAC526-FB8F-994A-9AB2-9CE0918FE07C}" dt="2025-05-06T06:35:18.142" v="28929" actId="113"/>
          <ac:spMkLst>
            <pc:docMk/>
            <pc:sldMk cId="2607065405" sldId="1158"/>
            <ac:spMk id="32" creationId="{2328A73F-D2A6-3AAC-0396-C46E1458A200}"/>
          </ac:spMkLst>
        </pc:spChg>
        <pc:spChg chg="add mod">
          <ac:chgData name="Yang, Yang (xqg5sq)" userId="b8d58a1b-1e2e-4947-91af-23cce57dea3a" providerId="ADAL" clId="{53BAC526-FB8F-994A-9AB2-9CE0918FE07C}" dt="2025-05-05T20:04:02.618" v="28095"/>
          <ac:spMkLst>
            <pc:docMk/>
            <pc:sldMk cId="2607065405" sldId="1158"/>
            <ac:spMk id="33" creationId="{888575F9-D47F-A1F0-AF3F-B46413E6A168}"/>
          </ac:spMkLst>
        </pc:spChg>
        <pc:spChg chg="add mod">
          <ac:chgData name="Yang, Yang (xqg5sq)" userId="b8d58a1b-1e2e-4947-91af-23cce57dea3a" providerId="ADAL" clId="{53BAC526-FB8F-994A-9AB2-9CE0918FE07C}" dt="2025-05-05T20:04:02.618" v="28095"/>
          <ac:spMkLst>
            <pc:docMk/>
            <pc:sldMk cId="2607065405" sldId="1158"/>
            <ac:spMk id="34" creationId="{3A2944B5-FCF0-CE49-D6D2-60E293BB55FB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607065405" sldId="1158"/>
            <ac:spMk id="94" creationId="{D531F25F-7EF6-C8E1-A8ED-227810A06769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607065405" sldId="1158"/>
            <ac:spMk id="95" creationId="{E9F191BD-A74B-5D81-61BF-D40EF2CA393E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607065405" sldId="1158"/>
            <ac:spMk id="113" creationId="{746DE5D6-0072-00F5-54CA-1FAB3D499BC6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607065405" sldId="1158"/>
            <ac:spMk id="116" creationId="{F308D10A-4487-8ED5-7B72-401E91997A70}"/>
          </ac:spMkLst>
        </pc:spChg>
        <pc:grpChg chg="add del">
          <ac:chgData name="Yang, Yang (xqg5sq)" userId="b8d58a1b-1e2e-4947-91af-23cce57dea3a" providerId="ADAL" clId="{53BAC526-FB8F-994A-9AB2-9CE0918FE07C}" dt="2025-05-05T20:14:59.304" v="28308" actId="478"/>
          <ac:grpSpMkLst>
            <pc:docMk/>
            <pc:sldMk cId="2607065405" sldId="1158"/>
            <ac:grpSpMk id="5" creationId="{9876E4F1-BFE2-F27F-2B2E-503799203005}"/>
          </ac:grpSpMkLst>
        </pc:grpChg>
      </pc:sldChg>
      <pc:sldChg chg="add del">
        <pc:chgData name="Yang, Yang (xqg5sq)" userId="b8d58a1b-1e2e-4947-91af-23cce57dea3a" providerId="ADAL" clId="{53BAC526-FB8F-994A-9AB2-9CE0918FE07C}" dt="2025-04-30T06:12:43.954" v="7756" actId="2696"/>
        <pc:sldMkLst>
          <pc:docMk/>
          <pc:sldMk cId="3626620473" sldId="1158"/>
        </pc:sldMkLst>
      </pc:sldChg>
      <pc:sldChg chg="addSp delSp modSp add mod modTransition modAnim modNotes modNotesTx">
        <pc:chgData name="Yang, Yang (xqg5sq)" userId="b8d58a1b-1e2e-4947-91af-23cce57dea3a" providerId="ADAL" clId="{53BAC526-FB8F-994A-9AB2-9CE0918FE07C}" dt="2025-05-06T06:35:12.846" v="28928" actId="113"/>
        <pc:sldMkLst>
          <pc:docMk/>
          <pc:sldMk cId="208092149" sldId="1159"/>
        </pc:sldMkLst>
        <pc:spChg chg="add mod">
          <ac:chgData name="Yang, Yang (xqg5sq)" userId="b8d58a1b-1e2e-4947-91af-23cce57dea3a" providerId="ADAL" clId="{53BAC526-FB8F-994A-9AB2-9CE0918FE07C}" dt="2025-05-06T06:35:12.846" v="28928" actId="113"/>
          <ac:spMkLst>
            <pc:docMk/>
            <pc:sldMk cId="208092149" sldId="1159"/>
            <ac:spMk id="3" creationId="{FEF71480-EB53-7EF7-3402-1D41FC0A92FA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08092149" sldId="1159"/>
            <ac:spMk id="18" creationId="{75C40798-AEFC-85D1-D877-913E040E4B1A}"/>
          </ac:spMkLst>
        </pc:spChg>
        <pc:spChg chg="add mod">
          <ac:chgData name="Yang, Yang (xqg5sq)" userId="b8d58a1b-1e2e-4947-91af-23cce57dea3a" providerId="ADAL" clId="{53BAC526-FB8F-994A-9AB2-9CE0918FE07C}" dt="2025-05-05T20:04:12.821" v="28097"/>
          <ac:spMkLst>
            <pc:docMk/>
            <pc:sldMk cId="208092149" sldId="1159"/>
            <ac:spMk id="21" creationId="{20B4F29B-549E-F9FA-A0C6-5F6FF791D3EA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08092149" sldId="1159"/>
            <ac:spMk id="22" creationId="{73FC124A-A204-51B1-4BA0-3275E6831ADA}"/>
          </ac:spMkLst>
        </pc:spChg>
        <pc:spChg chg="add mod">
          <ac:chgData name="Yang, Yang (xqg5sq)" userId="b8d58a1b-1e2e-4947-91af-23cce57dea3a" providerId="ADAL" clId="{53BAC526-FB8F-994A-9AB2-9CE0918FE07C}" dt="2025-05-05T20:04:12.821" v="28097"/>
          <ac:spMkLst>
            <pc:docMk/>
            <pc:sldMk cId="208092149" sldId="1159"/>
            <ac:spMk id="24" creationId="{C1094104-8561-B43E-6C61-9B7D8C512C53}"/>
          </ac:spMkLst>
        </pc:spChg>
        <pc:spChg chg="add mod">
          <ac:chgData name="Yang, Yang (xqg5sq)" userId="b8d58a1b-1e2e-4947-91af-23cce57dea3a" providerId="ADAL" clId="{53BAC526-FB8F-994A-9AB2-9CE0918FE07C}" dt="2025-05-05T20:04:12.821" v="28097"/>
          <ac:spMkLst>
            <pc:docMk/>
            <pc:sldMk cId="208092149" sldId="1159"/>
            <ac:spMk id="25" creationId="{F601CC3E-A58E-392D-6CFF-049FB44E2458}"/>
          </ac:spMkLst>
        </pc:spChg>
        <pc:spChg chg="add mod">
          <ac:chgData name="Yang, Yang (xqg5sq)" userId="b8d58a1b-1e2e-4947-91af-23cce57dea3a" providerId="ADAL" clId="{53BAC526-FB8F-994A-9AB2-9CE0918FE07C}" dt="2025-05-05T20:04:12.821" v="28097"/>
          <ac:spMkLst>
            <pc:docMk/>
            <pc:sldMk cId="208092149" sldId="1159"/>
            <ac:spMk id="26" creationId="{EBF596DC-B545-2551-4408-87EC4503F913}"/>
          </ac:spMkLst>
        </pc:spChg>
        <pc:spChg chg="add mod">
          <ac:chgData name="Yang, Yang (xqg5sq)" userId="b8d58a1b-1e2e-4947-91af-23cce57dea3a" providerId="ADAL" clId="{53BAC526-FB8F-994A-9AB2-9CE0918FE07C}" dt="2025-05-06T06:35:10.670" v="28927" actId="113"/>
          <ac:spMkLst>
            <pc:docMk/>
            <pc:sldMk cId="208092149" sldId="1159"/>
            <ac:spMk id="27" creationId="{CA1D0C92-2DEC-706C-F76E-FC1669DD8858}"/>
          </ac:spMkLst>
        </pc:spChg>
        <pc:spChg chg="add mod">
          <ac:chgData name="Yang, Yang (xqg5sq)" userId="b8d58a1b-1e2e-4947-91af-23cce57dea3a" providerId="ADAL" clId="{53BAC526-FB8F-994A-9AB2-9CE0918FE07C}" dt="2025-05-05T20:04:12.821" v="28097"/>
          <ac:spMkLst>
            <pc:docMk/>
            <pc:sldMk cId="208092149" sldId="1159"/>
            <ac:spMk id="28" creationId="{3DB37E92-C274-D834-852F-1720622B8BA4}"/>
          </ac:spMkLst>
        </pc:spChg>
        <pc:spChg chg="add mod">
          <ac:chgData name="Yang, Yang (xqg5sq)" userId="b8d58a1b-1e2e-4947-91af-23cce57dea3a" providerId="ADAL" clId="{53BAC526-FB8F-994A-9AB2-9CE0918FE07C}" dt="2025-04-30T06:14:22.715" v="7775" actId="1076"/>
          <ac:spMkLst>
            <pc:docMk/>
            <pc:sldMk cId="208092149" sldId="1159"/>
            <ac:spMk id="29" creationId="{F2AC0C78-C3DD-5E0F-0D39-B0DF403AFFF3}"/>
          </ac:spMkLst>
        </pc:spChg>
        <pc:spChg chg="add mod">
          <ac:chgData name="Yang, Yang (xqg5sq)" userId="b8d58a1b-1e2e-4947-91af-23cce57dea3a" providerId="ADAL" clId="{53BAC526-FB8F-994A-9AB2-9CE0918FE07C}" dt="2025-05-05T20:04:12.821" v="28097"/>
          <ac:spMkLst>
            <pc:docMk/>
            <pc:sldMk cId="208092149" sldId="1159"/>
            <ac:spMk id="30" creationId="{A8BF77AE-23DC-A8CE-D604-3153A0123447}"/>
          </ac:spMkLst>
        </pc:spChg>
        <pc:spChg chg="mod">
          <ac:chgData name="Yang, Yang (xqg5sq)" userId="b8d58a1b-1e2e-4947-91af-23cce57dea3a" providerId="ADAL" clId="{53BAC526-FB8F-994A-9AB2-9CE0918FE07C}" dt="2025-05-05T20:56:22.405" v="28789"/>
          <ac:spMkLst>
            <pc:docMk/>
            <pc:sldMk cId="208092149" sldId="1159"/>
            <ac:spMk id="33" creationId="{27D7EEA5-BBDE-2CCF-498C-E176A838CA43}"/>
          </ac:spMkLst>
        </pc:spChg>
        <pc:spChg chg="add mod">
          <ac:chgData name="Yang, Yang (xqg5sq)" userId="b8d58a1b-1e2e-4947-91af-23cce57dea3a" providerId="ADAL" clId="{53BAC526-FB8F-994A-9AB2-9CE0918FE07C}" dt="2025-05-05T02:46:09.300" v="24664"/>
          <ac:spMkLst>
            <pc:docMk/>
            <pc:sldMk cId="208092149" sldId="1159"/>
            <ac:spMk id="34" creationId="{260D79F9-AEC3-7FC9-10DD-ABA3DC05DB6B}"/>
          </ac:spMkLst>
        </pc:spChg>
        <pc:spChg chg="add mod">
          <ac:chgData name="Yang, Yang (xqg5sq)" userId="b8d58a1b-1e2e-4947-91af-23cce57dea3a" providerId="ADAL" clId="{53BAC526-FB8F-994A-9AB2-9CE0918FE07C}" dt="2025-05-05T02:53:33.651" v="24736" actId="207"/>
          <ac:spMkLst>
            <pc:docMk/>
            <pc:sldMk cId="208092149" sldId="1159"/>
            <ac:spMk id="35" creationId="{D57B3D02-A583-3163-D399-7D53983B84A3}"/>
          </ac:spMkLst>
        </pc:spChg>
        <pc:spChg chg="add mod">
          <ac:chgData name="Yang, Yang (xqg5sq)" userId="b8d58a1b-1e2e-4947-91af-23cce57dea3a" providerId="ADAL" clId="{53BAC526-FB8F-994A-9AB2-9CE0918FE07C}" dt="2025-05-05T02:46:43.205" v="24671" actId="167"/>
          <ac:spMkLst>
            <pc:docMk/>
            <pc:sldMk cId="208092149" sldId="1159"/>
            <ac:spMk id="36" creationId="{EA81EB68-A89D-1295-7B38-FD32ACD236A8}"/>
          </ac:spMkLst>
        </pc:spChg>
        <pc:spChg chg="mod">
          <ac:chgData name="Yang, Yang (xqg5sq)" userId="b8d58a1b-1e2e-4947-91af-23cce57dea3a" providerId="ADAL" clId="{53BAC526-FB8F-994A-9AB2-9CE0918FE07C}" dt="2025-05-05T20:56:22.405" v="28789"/>
          <ac:spMkLst>
            <pc:docMk/>
            <pc:sldMk cId="208092149" sldId="1159"/>
            <ac:spMk id="38" creationId="{36FB0556-CB56-4312-74C0-2D15F7FEF2EB}"/>
          </ac:spMkLst>
        </pc:spChg>
        <pc:spChg chg="mod">
          <ac:chgData name="Yang, Yang (xqg5sq)" userId="b8d58a1b-1e2e-4947-91af-23cce57dea3a" providerId="ADAL" clId="{53BAC526-FB8F-994A-9AB2-9CE0918FE07C}" dt="2025-05-05T20:56:22.405" v="28789"/>
          <ac:spMkLst>
            <pc:docMk/>
            <pc:sldMk cId="208092149" sldId="1159"/>
            <ac:spMk id="39" creationId="{868F5C2A-5C31-5DCE-6E33-7DF158B13749}"/>
          </ac:spMkLst>
        </pc:spChg>
        <pc:spChg chg="mod">
          <ac:chgData name="Yang, Yang (xqg5sq)" userId="b8d58a1b-1e2e-4947-91af-23cce57dea3a" providerId="ADAL" clId="{53BAC526-FB8F-994A-9AB2-9CE0918FE07C}" dt="2025-05-05T20:56:22.405" v="28789"/>
          <ac:spMkLst>
            <pc:docMk/>
            <pc:sldMk cId="208092149" sldId="1159"/>
            <ac:spMk id="40" creationId="{2FBE0786-85BF-732D-3C8D-AD312E06D5B2}"/>
          </ac:spMkLst>
        </pc:spChg>
        <pc:spChg chg="mod">
          <ac:chgData name="Yang, Yang (xqg5sq)" userId="b8d58a1b-1e2e-4947-91af-23cce57dea3a" providerId="ADAL" clId="{53BAC526-FB8F-994A-9AB2-9CE0918FE07C}" dt="2025-05-05T20:56:22.405" v="28789"/>
          <ac:spMkLst>
            <pc:docMk/>
            <pc:sldMk cId="208092149" sldId="1159"/>
            <ac:spMk id="41" creationId="{EC0EB141-AACD-BBBC-2377-C51645A2E46D}"/>
          </ac:spMkLst>
        </pc:spChg>
        <pc:spChg chg="mod">
          <ac:chgData name="Yang, Yang (xqg5sq)" userId="b8d58a1b-1e2e-4947-91af-23cce57dea3a" providerId="ADAL" clId="{53BAC526-FB8F-994A-9AB2-9CE0918FE07C}" dt="2025-05-05T20:56:22.405" v="28789"/>
          <ac:spMkLst>
            <pc:docMk/>
            <pc:sldMk cId="208092149" sldId="1159"/>
            <ac:spMk id="42" creationId="{02CF9BC7-0AD3-C6AD-5E74-B8EB47D10463}"/>
          </ac:spMkLst>
        </pc:spChg>
        <pc:spChg chg="mod">
          <ac:chgData name="Yang, Yang (xqg5sq)" userId="b8d58a1b-1e2e-4947-91af-23cce57dea3a" providerId="ADAL" clId="{53BAC526-FB8F-994A-9AB2-9CE0918FE07C}" dt="2025-05-05T20:56:22.405" v="28789"/>
          <ac:spMkLst>
            <pc:docMk/>
            <pc:sldMk cId="208092149" sldId="1159"/>
            <ac:spMk id="43" creationId="{B2E5B297-F73F-525E-D7D0-7C54F3C16882}"/>
          </ac:spMkLst>
        </pc:spChg>
        <pc:spChg chg="mod">
          <ac:chgData name="Yang, Yang (xqg5sq)" userId="b8d58a1b-1e2e-4947-91af-23cce57dea3a" providerId="ADAL" clId="{53BAC526-FB8F-994A-9AB2-9CE0918FE07C}" dt="2025-05-05T20:56:22.405" v="28789"/>
          <ac:spMkLst>
            <pc:docMk/>
            <pc:sldMk cId="208092149" sldId="1159"/>
            <ac:spMk id="44" creationId="{C4192DD5-BDAF-7D54-B90F-0F11F708D954}"/>
          </ac:spMkLst>
        </pc:spChg>
        <pc:spChg chg="mod">
          <ac:chgData name="Yang, Yang (xqg5sq)" userId="b8d58a1b-1e2e-4947-91af-23cce57dea3a" providerId="ADAL" clId="{53BAC526-FB8F-994A-9AB2-9CE0918FE07C}" dt="2025-05-05T20:56:22.405" v="28789"/>
          <ac:spMkLst>
            <pc:docMk/>
            <pc:sldMk cId="208092149" sldId="1159"/>
            <ac:spMk id="45" creationId="{FCF638F8-60CA-65BF-2975-8AA959F2F130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08092149" sldId="1159"/>
            <ac:spMk id="94" creationId="{07D6A348-4DCE-B6C7-6D6A-3B15620B74C1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08092149" sldId="1159"/>
            <ac:spMk id="113" creationId="{AB16762C-DD2B-011E-F9BF-85E51759AEC6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08092149" sldId="1159"/>
            <ac:spMk id="116" creationId="{C23406C2-7C62-79F8-4A28-232CB1C6B544}"/>
          </ac:spMkLst>
        </pc:spChg>
        <pc:grpChg chg="add mod">
          <ac:chgData name="Yang, Yang (xqg5sq)" userId="b8d58a1b-1e2e-4947-91af-23cce57dea3a" providerId="ADAL" clId="{53BAC526-FB8F-994A-9AB2-9CE0918FE07C}" dt="2025-05-05T20:56:22.405" v="28789"/>
          <ac:grpSpMkLst>
            <pc:docMk/>
            <pc:sldMk cId="208092149" sldId="1159"/>
            <ac:grpSpMk id="32" creationId="{6877DE2A-CDD0-AE57-4128-2E0905FAC94A}"/>
          </ac:grpSpMkLst>
        </pc:grpChg>
      </pc:sldChg>
      <pc:sldChg chg="addSp delSp modSp add mod modTransition modNotes modNotesTx">
        <pc:chgData name="Yang, Yang (xqg5sq)" userId="b8d58a1b-1e2e-4947-91af-23cce57dea3a" providerId="ADAL" clId="{53BAC526-FB8F-994A-9AB2-9CE0918FE07C}" dt="2025-05-06T19:53:32.978" v="29710" actId="20577"/>
        <pc:sldMkLst>
          <pc:docMk/>
          <pc:sldMk cId="1887391655" sldId="1160"/>
        </pc:sldMkLst>
        <pc:spChg chg="add mod">
          <ac:chgData name="Yang, Yang (xqg5sq)" userId="b8d58a1b-1e2e-4947-91af-23cce57dea3a" providerId="ADAL" clId="{53BAC526-FB8F-994A-9AB2-9CE0918FE07C}" dt="2025-05-06T06:35:07.049" v="28926" actId="113"/>
          <ac:spMkLst>
            <pc:docMk/>
            <pc:sldMk cId="1887391655" sldId="1160"/>
            <ac:spMk id="3" creationId="{A492439C-5AAE-B2B7-25C8-D455032F7A98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1887391655" sldId="1160"/>
            <ac:spMk id="4" creationId="{1D7B62F0-B51A-E958-3F76-128DB16BFFC3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1887391655" sldId="1160"/>
            <ac:spMk id="16" creationId="{60E8DB78-68CE-F5BE-5EF4-0BACA59D7AF4}"/>
          </ac:spMkLst>
        </pc:spChg>
        <pc:spChg chg="add mod">
          <ac:chgData name="Yang, Yang (xqg5sq)" userId="b8d58a1b-1e2e-4947-91af-23cce57dea3a" providerId="ADAL" clId="{53BAC526-FB8F-994A-9AB2-9CE0918FE07C}" dt="2025-05-05T20:04:16.921" v="28099"/>
          <ac:spMkLst>
            <pc:docMk/>
            <pc:sldMk cId="1887391655" sldId="1160"/>
            <ac:spMk id="21" creationId="{09A0C5A0-F9EF-713B-5F39-D4889A6DCD0B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1887391655" sldId="1160"/>
            <ac:spMk id="23" creationId="{623B0771-4EA7-E2EE-008E-694B5E5C1DEF}"/>
          </ac:spMkLst>
        </pc:spChg>
        <pc:spChg chg="add mod">
          <ac:chgData name="Yang, Yang (xqg5sq)" userId="b8d58a1b-1e2e-4947-91af-23cce57dea3a" providerId="ADAL" clId="{53BAC526-FB8F-994A-9AB2-9CE0918FE07C}" dt="2025-05-05T20:04:16.921" v="28099"/>
          <ac:spMkLst>
            <pc:docMk/>
            <pc:sldMk cId="1887391655" sldId="1160"/>
            <ac:spMk id="24" creationId="{45586F39-AB3B-302A-ED29-D2A5B297DC84}"/>
          </ac:spMkLst>
        </pc:spChg>
        <pc:spChg chg="add mod">
          <ac:chgData name="Yang, Yang (xqg5sq)" userId="b8d58a1b-1e2e-4947-91af-23cce57dea3a" providerId="ADAL" clId="{53BAC526-FB8F-994A-9AB2-9CE0918FE07C}" dt="2025-05-05T20:04:16.921" v="28099"/>
          <ac:spMkLst>
            <pc:docMk/>
            <pc:sldMk cId="1887391655" sldId="1160"/>
            <ac:spMk id="25" creationId="{95F87064-9C45-1095-58FE-39E458D19FD4}"/>
          </ac:spMkLst>
        </pc:spChg>
        <pc:spChg chg="add mod">
          <ac:chgData name="Yang, Yang (xqg5sq)" userId="b8d58a1b-1e2e-4947-91af-23cce57dea3a" providerId="ADAL" clId="{53BAC526-FB8F-994A-9AB2-9CE0918FE07C}" dt="2025-05-05T20:04:16.921" v="28099"/>
          <ac:spMkLst>
            <pc:docMk/>
            <pc:sldMk cId="1887391655" sldId="1160"/>
            <ac:spMk id="26" creationId="{4E11CFA1-681B-90F8-F056-D2749162FDAC}"/>
          </ac:spMkLst>
        </pc:spChg>
        <pc:spChg chg="add mod">
          <ac:chgData name="Yang, Yang (xqg5sq)" userId="b8d58a1b-1e2e-4947-91af-23cce57dea3a" providerId="ADAL" clId="{53BAC526-FB8F-994A-9AB2-9CE0918FE07C}" dt="2025-05-06T06:35:05.683" v="28925" actId="113"/>
          <ac:spMkLst>
            <pc:docMk/>
            <pc:sldMk cId="1887391655" sldId="1160"/>
            <ac:spMk id="27" creationId="{CF145ACC-6E2A-ADB6-D2A8-52F5F25F863B}"/>
          </ac:spMkLst>
        </pc:spChg>
        <pc:spChg chg="add mod">
          <ac:chgData name="Yang, Yang (xqg5sq)" userId="b8d58a1b-1e2e-4947-91af-23cce57dea3a" providerId="ADAL" clId="{53BAC526-FB8F-994A-9AB2-9CE0918FE07C}" dt="2025-05-05T20:04:16.921" v="28099"/>
          <ac:spMkLst>
            <pc:docMk/>
            <pc:sldMk cId="1887391655" sldId="1160"/>
            <ac:spMk id="28" creationId="{E0775D48-2799-8F12-0EC9-DF10AAAA9C1D}"/>
          </ac:spMkLst>
        </pc:spChg>
        <pc:spChg chg="add mod">
          <ac:chgData name="Yang, Yang (xqg5sq)" userId="b8d58a1b-1e2e-4947-91af-23cce57dea3a" providerId="ADAL" clId="{53BAC526-FB8F-994A-9AB2-9CE0918FE07C}" dt="2025-05-05T20:04:16.921" v="28099"/>
          <ac:spMkLst>
            <pc:docMk/>
            <pc:sldMk cId="1887391655" sldId="1160"/>
            <ac:spMk id="30" creationId="{8D1C4E20-6DFC-81E7-0595-122B9E862C73}"/>
          </ac:spMkLst>
        </pc:spChg>
        <pc:spChg chg="add mod">
          <ac:chgData name="Yang, Yang (xqg5sq)" userId="b8d58a1b-1e2e-4947-91af-23cce57dea3a" providerId="ADAL" clId="{53BAC526-FB8F-994A-9AB2-9CE0918FE07C}" dt="2025-05-05T02:48:41.121" v="24717" actId="1076"/>
          <ac:spMkLst>
            <pc:docMk/>
            <pc:sldMk cId="1887391655" sldId="1160"/>
            <ac:spMk id="31" creationId="{DEEFA715-A883-40C3-9D8F-43EE81FB2D04}"/>
          </ac:spMkLst>
        </pc:spChg>
        <pc:spChg chg="add mod">
          <ac:chgData name="Yang, Yang (xqg5sq)" userId="b8d58a1b-1e2e-4947-91af-23cce57dea3a" providerId="ADAL" clId="{53BAC526-FB8F-994A-9AB2-9CE0918FE07C}" dt="2025-04-30T16:18:40.154" v="8223"/>
          <ac:spMkLst>
            <pc:docMk/>
            <pc:sldMk cId="1887391655" sldId="1160"/>
            <ac:spMk id="33" creationId="{7C2C2604-037D-961B-3590-4017709EA2B3}"/>
          </ac:spMkLst>
        </pc:spChg>
        <pc:spChg chg="add mod">
          <ac:chgData name="Yang, Yang (xqg5sq)" userId="b8d58a1b-1e2e-4947-91af-23cce57dea3a" providerId="ADAL" clId="{53BAC526-FB8F-994A-9AB2-9CE0918FE07C}" dt="2025-04-30T06:14:58.536" v="7780"/>
          <ac:spMkLst>
            <pc:docMk/>
            <pc:sldMk cId="1887391655" sldId="1160"/>
            <ac:spMk id="34" creationId="{444249F0-6311-6C9A-FD1D-81AE42CA316A}"/>
          </ac:spMkLst>
        </pc:spChg>
        <pc:spChg chg="add mod">
          <ac:chgData name="Yang, Yang (xqg5sq)" userId="b8d58a1b-1e2e-4947-91af-23cce57dea3a" providerId="ADAL" clId="{53BAC526-FB8F-994A-9AB2-9CE0918FE07C}" dt="2025-04-30T06:14:58.536" v="7780"/>
          <ac:spMkLst>
            <pc:docMk/>
            <pc:sldMk cId="1887391655" sldId="1160"/>
            <ac:spMk id="35" creationId="{62A15A07-84FB-CA1D-CF3C-31E72150BF57}"/>
          </ac:spMkLst>
        </pc:spChg>
        <pc:spChg chg="add mod">
          <ac:chgData name="Yang, Yang (xqg5sq)" userId="b8d58a1b-1e2e-4947-91af-23cce57dea3a" providerId="ADAL" clId="{53BAC526-FB8F-994A-9AB2-9CE0918FE07C}" dt="2025-04-30T06:14:58.536" v="7780"/>
          <ac:spMkLst>
            <pc:docMk/>
            <pc:sldMk cId="1887391655" sldId="1160"/>
            <ac:spMk id="37" creationId="{DAEC756A-2D23-84DA-1935-D87CE86AA0CF}"/>
          </ac:spMkLst>
        </pc:spChg>
        <pc:spChg chg="add mod">
          <ac:chgData name="Yang, Yang (xqg5sq)" userId="b8d58a1b-1e2e-4947-91af-23cce57dea3a" providerId="ADAL" clId="{53BAC526-FB8F-994A-9AB2-9CE0918FE07C}" dt="2025-05-05T02:48:31.771" v="24716"/>
          <ac:spMkLst>
            <pc:docMk/>
            <pc:sldMk cId="1887391655" sldId="1160"/>
            <ac:spMk id="40" creationId="{70A73DD6-EF93-A543-2700-8EDB351C73EC}"/>
          </ac:spMkLst>
        </pc:spChg>
        <pc:spChg chg="add mod">
          <ac:chgData name="Yang, Yang (xqg5sq)" userId="b8d58a1b-1e2e-4947-91af-23cce57dea3a" providerId="ADAL" clId="{53BAC526-FB8F-994A-9AB2-9CE0918FE07C}" dt="2025-05-05T02:48:31.771" v="24716"/>
          <ac:spMkLst>
            <pc:docMk/>
            <pc:sldMk cId="1887391655" sldId="1160"/>
            <ac:spMk id="41" creationId="{DA575EDD-6608-D515-2B33-C305E333365F}"/>
          </ac:spMkLst>
        </pc:spChg>
        <pc:spChg chg="add mod">
          <ac:chgData name="Yang, Yang (xqg5sq)" userId="b8d58a1b-1e2e-4947-91af-23cce57dea3a" providerId="ADAL" clId="{53BAC526-FB8F-994A-9AB2-9CE0918FE07C}" dt="2025-05-05T07:00:50.536" v="27516" actId="207"/>
          <ac:spMkLst>
            <pc:docMk/>
            <pc:sldMk cId="1887391655" sldId="1160"/>
            <ac:spMk id="42" creationId="{F7B088AE-0D7B-2DB0-145D-1676DE8F36CB}"/>
          </ac:spMkLst>
        </pc:spChg>
        <pc:spChg chg="mod">
          <ac:chgData name="Yang, Yang (xqg5sq)" userId="b8d58a1b-1e2e-4947-91af-23cce57dea3a" providerId="ADAL" clId="{53BAC526-FB8F-994A-9AB2-9CE0918FE07C}" dt="2025-05-05T20:56:29.103" v="28792"/>
          <ac:spMkLst>
            <pc:docMk/>
            <pc:sldMk cId="1887391655" sldId="1160"/>
            <ac:spMk id="44" creationId="{74663259-4CE6-1059-3EA3-07B31876673D}"/>
          </ac:spMkLst>
        </pc:spChg>
        <pc:spChg chg="mod">
          <ac:chgData name="Yang, Yang (xqg5sq)" userId="b8d58a1b-1e2e-4947-91af-23cce57dea3a" providerId="ADAL" clId="{53BAC526-FB8F-994A-9AB2-9CE0918FE07C}" dt="2025-05-05T20:56:29.103" v="28792"/>
          <ac:spMkLst>
            <pc:docMk/>
            <pc:sldMk cId="1887391655" sldId="1160"/>
            <ac:spMk id="45" creationId="{C609E513-78EB-CC98-FD39-587C53904753}"/>
          </ac:spMkLst>
        </pc:spChg>
        <pc:spChg chg="mod">
          <ac:chgData name="Yang, Yang (xqg5sq)" userId="b8d58a1b-1e2e-4947-91af-23cce57dea3a" providerId="ADAL" clId="{53BAC526-FB8F-994A-9AB2-9CE0918FE07C}" dt="2025-05-05T20:56:29.103" v="28792"/>
          <ac:spMkLst>
            <pc:docMk/>
            <pc:sldMk cId="1887391655" sldId="1160"/>
            <ac:spMk id="46" creationId="{DAF12244-80B5-4E5B-8438-78AA26456417}"/>
          </ac:spMkLst>
        </pc:spChg>
        <pc:spChg chg="mod">
          <ac:chgData name="Yang, Yang (xqg5sq)" userId="b8d58a1b-1e2e-4947-91af-23cce57dea3a" providerId="ADAL" clId="{53BAC526-FB8F-994A-9AB2-9CE0918FE07C}" dt="2025-05-05T20:56:29.103" v="28792"/>
          <ac:spMkLst>
            <pc:docMk/>
            <pc:sldMk cId="1887391655" sldId="1160"/>
            <ac:spMk id="47" creationId="{A464DA2D-678C-477E-FC6E-A61AFC9567E7}"/>
          </ac:spMkLst>
        </pc:spChg>
        <pc:spChg chg="mod">
          <ac:chgData name="Yang, Yang (xqg5sq)" userId="b8d58a1b-1e2e-4947-91af-23cce57dea3a" providerId="ADAL" clId="{53BAC526-FB8F-994A-9AB2-9CE0918FE07C}" dt="2025-05-05T20:56:29.103" v="28792"/>
          <ac:spMkLst>
            <pc:docMk/>
            <pc:sldMk cId="1887391655" sldId="1160"/>
            <ac:spMk id="48" creationId="{97D3C31C-7250-6CFA-B4B2-04AE2BD85324}"/>
          </ac:spMkLst>
        </pc:spChg>
        <pc:spChg chg="mod">
          <ac:chgData name="Yang, Yang (xqg5sq)" userId="b8d58a1b-1e2e-4947-91af-23cce57dea3a" providerId="ADAL" clId="{53BAC526-FB8F-994A-9AB2-9CE0918FE07C}" dt="2025-05-05T20:56:29.103" v="28792"/>
          <ac:spMkLst>
            <pc:docMk/>
            <pc:sldMk cId="1887391655" sldId="1160"/>
            <ac:spMk id="49" creationId="{287BD6E0-B912-7709-6DCB-02C164F112DD}"/>
          </ac:spMkLst>
        </pc:spChg>
        <pc:spChg chg="mod">
          <ac:chgData name="Yang, Yang (xqg5sq)" userId="b8d58a1b-1e2e-4947-91af-23cce57dea3a" providerId="ADAL" clId="{53BAC526-FB8F-994A-9AB2-9CE0918FE07C}" dt="2025-05-05T20:56:29.103" v="28792"/>
          <ac:spMkLst>
            <pc:docMk/>
            <pc:sldMk cId="1887391655" sldId="1160"/>
            <ac:spMk id="50" creationId="{4455292F-D922-5A9D-2A0B-51197967032C}"/>
          </ac:spMkLst>
        </pc:spChg>
        <pc:spChg chg="mod">
          <ac:chgData name="Yang, Yang (xqg5sq)" userId="b8d58a1b-1e2e-4947-91af-23cce57dea3a" providerId="ADAL" clId="{53BAC526-FB8F-994A-9AB2-9CE0918FE07C}" dt="2025-05-05T20:56:29.103" v="28792"/>
          <ac:spMkLst>
            <pc:docMk/>
            <pc:sldMk cId="1887391655" sldId="1160"/>
            <ac:spMk id="51" creationId="{0B120989-C62F-2B9C-1096-542C53AADB3A}"/>
          </ac:spMkLst>
        </pc:spChg>
        <pc:spChg chg="mod">
          <ac:chgData name="Yang, Yang (xqg5sq)" userId="b8d58a1b-1e2e-4947-91af-23cce57dea3a" providerId="ADAL" clId="{53BAC526-FB8F-994A-9AB2-9CE0918FE07C}" dt="2025-05-05T20:56:29.103" v="28792"/>
          <ac:spMkLst>
            <pc:docMk/>
            <pc:sldMk cId="1887391655" sldId="1160"/>
            <ac:spMk id="52" creationId="{EA2A9092-69E8-33B0-71D6-AD092EE30E3E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1887391655" sldId="1160"/>
            <ac:spMk id="97" creationId="{40707C20-EE18-5D9E-BB74-79E1C65B2FCB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1887391655" sldId="1160"/>
            <ac:spMk id="115" creationId="{84DAA9B4-1BC4-43DF-C3FE-8DBFE6E196A7}"/>
          </ac:spMkLst>
        </pc:spChg>
        <pc:grpChg chg="add mod">
          <ac:chgData name="Yang, Yang (xqg5sq)" userId="b8d58a1b-1e2e-4947-91af-23cce57dea3a" providerId="ADAL" clId="{53BAC526-FB8F-994A-9AB2-9CE0918FE07C}" dt="2025-05-05T20:56:29.103" v="28792"/>
          <ac:grpSpMkLst>
            <pc:docMk/>
            <pc:sldMk cId="1887391655" sldId="1160"/>
            <ac:grpSpMk id="43" creationId="{DDD86C23-ABE5-D147-4856-8A3469C7EA0A}"/>
          </ac:grpSpMkLst>
        </pc:grpChg>
        <pc:cxnChg chg="add mod">
          <ac:chgData name="Yang, Yang (xqg5sq)" userId="b8d58a1b-1e2e-4947-91af-23cce57dea3a" providerId="ADAL" clId="{53BAC526-FB8F-994A-9AB2-9CE0918FE07C}" dt="2025-04-30T06:14:58.536" v="7780"/>
          <ac:cxnSpMkLst>
            <pc:docMk/>
            <pc:sldMk cId="1887391655" sldId="1160"/>
            <ac:cxnSpMk id="32" creationId="{DA71988F-5E30-D2E1-C555-9D98DF2CC16D}"/>
          </ac:cxnSpMkLst>
        </pc:cxnChg>
        <pc:cxnChg chg="add mod">
          <ac:chgData name="Yang, Yang (xqg5sq)" userId="b8d58a1b-1e2e-4947-91af-23cce57dea3a" providerId="ADAL" clId="{53BAC526-FB8F-994A-9AB2-9CE0918FE07C}" dt="2025-04-30T06:14:58.536" v="7780"/>
          <ac:cxnSpMkLst>
            <pc:docMk/>
            <pc:sldMk cId="1887391655" sldId="1160"/>
            <ac:cxnSpMk id="36" creationId="{A275AABE-F273-E310-C610-2395AF7A2545}"/>
          </ac:cxnSpMkLst>
        </pc:cxnChg>
      </pc:sldChg>
      <pc:sldChg chg="addSp delSp modSp add mod modTransition modNotes modNotesTx">
        <pc:chgData name="Yang, Yang (xqg5sq)" userId="b8d58a1b-1e2e-4947-91af-23cce57dea3a" providerId="ADAL" clId="{53BAC526-FB8F-994A-9AB2-9CE0918FE07C}" dt="2025-05-06T19:54:03.511" v="29721" actId="20577"/>
        <pc:sldMkLst>
          <pc:docMk/>
          <pc:sldMk cId="2059885972" sldId="1161"/>
        </pc:sldMkLst>
        <pc:spChg chg="add mod">
          <ac:chgData name="Yang, Yang (xqg5sq)" userId="b8d58a1b-1e2e-4947-91af-23cce57dea3a" providerId="ADAL" clId="{53BAC526-FB8F-994A-9AB2-9CE0918FE07C}" dt="2025-05-06T06:35:01.167" v="28924" actId="113"/>
          <ac:spMkLst>
            <pc:docMk/>
            <pc:sldMk cId="2059885972" sldId="1161"/>
            <ac:spMk id="3" creationId="{6A49DE0B-4637-5A86-EB47-5E113E584F82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059885972" sldId="1161"/>
            <ac:spMk id="4" creationId="{B0F431F0-EE41-E369-603E-1C524E969DEB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059885972" sldId="1161"/>
            <ac:spMk id="16" creationId="{2C60F3E0-454B-426E-85D9-B5E0E2C1A208}"/>
          </ac:spMkLst>
        </pc:spChg>
        <pc:spChg chg="add mod">
          <ac:chgData name="Yang, Yang (xqg5sq)" userId="b8d58a1b-1e2e-4947-91af-23cce57dea3a" providerId="ADAL" clId="{53BAC526-FB8F-994A-9AB2-9CE0918FE07C}" dt="2025-05-05T20:04:20.755" v="28101"/>
          <ac:spMkLst>
            <pc:docMk/>
            <pc:sldMk cId="2059885972" sldId="1161"/>
            <ac:spMk id="21" creationId="{7D9BEC60-F84A-4A2D-32B5-EF354DA6775E}"/>
          </ac:spMkLst>
        </pc:spChg>
        <pc:spChg chg="add mod">
          <ac:chgData name="Yang, Yang (xqg5sq)" userId="b8d58a1b-1e2e-4947-91af-23cce57dea3a" providerId="ADAL" clId="{53BAC526-FB8F-994A-9AB2-9CE0918FE07C}" dt="2025-05-05T20:04:20.755" v="28101"/>
          <ac:spMkLst>
            <pc:docMk/>
            <pc:sldMk cId="2059885972" sldId="1161"/>
            <ac:spMk id="24" creationId="{2DEA515C-30BA-EF36-ECE4-A4D56C2804E8}"/>
          </ac:spMkLst>
        </pc:spChg>
        <pc:spChg chg="add mod">
          <ac:chgData name="Yang, Yang (xqg5sq)" userId="b8d58a1b-1e2e-4947-91af-23cce57dea3a" providerId="ADAL" clId="{53BAC526-FB8F-994A-9AB2-9CE0918FE07C}" dt="2025-05-05T20:04:20.755" v="28101"/>
          <ac:spMkLst>
            <pc:docMk/>
            <pc:sldMk cId="2059885972" sldId="1161"/>
            <ac:spMk id="25" creationId="{5BECD1A5-C711-3F6D-7D3B-92E1C924A32E}"/>
          </ac:spMkLst>
        </pc:spChg>
        <pc:spChg chg="add mod">
          <ac:chgData name="Yang, Yang (xqg5sq)" userId="b8d58a1b-1e2e-4947-91af-23cce57dea3a" providerId="ADAL" clId="{53BAC526-FB8F-994A-9AB2-9CE0918FE07C}" dt="2025-05-05T20:04:20.755" v="28101"/>
          <ac:spMkLst>
            <pc:docMk/>
            <pc:sldMk cId="2059885972" sldId="1161"/>
            <ac:spMk id="26" creationId="{DA014B33-8CF8-0C4A-4F1A-1E5FC42F156D}"/>
          </ac:spMkLst>
        </pc:spChg>
        <pc:spChg chg="add mod">
          <ac:chgData name="Yang, Yang (xqg5sq)" userId="b8d58a1b-1e2e-4947-91af-23cce57dea3a" providerId="ADAL" clId="{53BAC526-FB8F-994A-9AB2-9CE0918FE07C}" dt="2025-05-06T06:34:59.774" v="28923" actId="113"/>
          <ac:spMkLst>
            <pc:docMk/>
            <pc:sldMk cId="2059885972" sldId="1161"/>
            <ac:spMk id="27" creationId="{B6F5FE7E-A48B-5D32-EE14-1C1BC9E00666}"/>
          </ac:spMkLst>
        </pc:spChg>
        <pc:spChg chg="add mod">
          <ac:chgData name="Yang, Yang (xqg5sq)" userId="b8d58a1b-1e2e-4947-91af-23cce57dea3a" providerId="ADAL" clId="{53BAC526-FB8F-994A-9AB2-9CE0918FE07C}" dt="2025-05-05T20:04:20.755" v="28101"/>
          <ac:spMkLst>
            <pc:docMk/>
            <pc:sldMk cId="2059885972" sldId="1161"/>
            <ac:spMk id="28" creationId="{BDB9FD5F-4740-F1AA-FAEF-4927E38B0421}"/>
          </ac:spMkLst>
        </pc:spChg>
        <pc:spChg chg="add mod">
          <ac:chgData name="Yang, Yang (xqg5sq)" userId="b8d58a1b-1e2e-4947-91af-23cce57dea3a" providerId="ADAL" clId="{53BAC526-FB8F-994A-9AB2-9CE0918FE07C}" dt="2025-05-05T20:04:20.755" v="28101"/>
          <ac:spMkLst>
            <pc:docMk/>
            <pc:sldMk cId="2059885972" sldId="1161"/>
            <ac:spMk id="30" creationId="{D90E60CE-7A23-A53E-ACAA-24553EE6178A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059885972" sldId="1161"/>
            <ac:spMk id="37" creationId="{A09B4961-93F5-131D-145A-892D79CB2D16}"/>
          </ac:spMkLst>
        </pc:spChg>
        <pc:spChg chg="add mod">
          <ac:chgData name="Yang, Yang (xqg5sq)" userId="b8d58a1b-1e2e-4947-91af-23cce57dea3a" providerId="ADAL" clId="{53BAC526-FB8F-994A-9AB2-9CE0918FE07C}" dt="2025-05-05T02:52:58.906" v="24732" actId="1076"/>
          <ac:spMkLst>
            <pc:docMk/>
            <pc:sldMk cId="2059885972" sldId="1161"/>
            <ac:spMk id="38" creationId="{559272BD-8714-7DFD-171D-A77999F94261}"/>
          </ac:spMkLst>
        </pc:spChg>
        <pc:spChg chg="add mod">
          <ac:chgData name="Yang, Yang (xqg5sq)" userId="b8d58a1b-1e2e-4947-91af-23cce57dea3a" providerId="ADAL" clId="{53BAC526-FB8F-994A-9AB2-9CE0918FE07C}" dt="2025-05-01T21:37:43.811" v="13686" actId="14100"/>
          <ac:spMkLst>
            <pc:docMk/>
            <pc:sldMk cId="2059885972" sldId="1161"/>
            <ac:spMk id="39" creationId="{4041F15A-4F00-BEEA-832C-BAB210636DDB}"/>
          </ac:spMkLst>
        </pc:spChg>
        <pc:spChg chg="add mod">
          <ac:chgData name="Yang, Yang (xqg5sq)" userId="b8d58a1b-1e2e-4947-91af-23cce57dea3a" providerId="ADAL" clId="{53BAC526-FB8F-994A-9AB2-9CE0918FE07C}" dt="2025-05-01T21:37:28.524" v="13683" actId="14100"/>
          <ac:spMkLst>
            <pc:docMk/>
            <pc:sldMk cId="2059885972" sldId="1161"/>
            <ac:spMk id="40" creationId="{0D50234D-28F3-DDC9-135D-7A7C2D6E3D52}"/>
          </ac:spMkLst>
        </pc:spChg>
        <pc:spChg chg="add mod">
          <ac:chgData name="Yang, Yang (xqg5sq)" userId="b8d58a1b-1e2e-4947-91af-23cce57dea3a" providerId="ADAL" clId="{53BAC526-FB8F-994A-9AB2-9CE0918FE07C}" dt="2025-05-01T21:37:36.415" v="13685" actId="1076"/>
          <ac:spMkLst>
            <pc:docMk/>
            <pc:sldMk cId="2059885972" sldId="1161"/>
            <ac:spMk id="41" creationId="{0E4D086C-7FBE-C529-C7A8-9C2176D4D41A}"/>
          </ac:spMkLst>
        </pc:spChg>
        <pc:spChg chg="add mod">
          <ac:chgData name="Yang, Yang (xqg5sq)" userId="b8d58a1b-1e2e-4947-91af-23cce57dea3a" providerId="ADAL" clId="{53BAC526-FB8F-994A-9AB2-9CE0918FE07C}" dt="2025-05-05T02:52:46.344" v="24731"/>
          <ac:spMkLst>
            <pc:docMk/>
            <pc:sldMk cId="2059885972" sldId="1161"/>
            <ac:spMk id="44" creationId="{44BAE6AE-C37D-7339-2F3F-60A76E5A8F68}"/>
          </ac:spMkLst>
        </pc:spChg>
        <pc:spChg chg="add mod">
          <ac:chgData name="Yang, Yang (xqg5sq)" userId="b8d58a1b-1e2e-4947-91af-23cce57dea3a" providerId="ADAL" clId="{53BAC526-FB8F-994A-9AB2-9CE0918FE07C}" dt="2025-05-05T02:52:46.344" v="24731"/>
          <ac:spMkLst>
            <pc:docMk/>
            <pc:sldMk cId="2059885972" sldId="1161"/>
            <ac:spMk id="45" creationId="{14DC392F-D753-0EC4-BAAA-C022989D0F10}"/>
          </ac:spMkLst>
        </pc:spChg>
        <pc:spChg chg="add mod">
          <ac:chgData name="Yang, Yang (xqg5sq)" userId="b8d58a1b-1e2e-4947-91af-23cce57dea3a" providerId="ADAL" clId="{53BAC526-FB8F-994A-9AB2-9CE0918FE07C}" dt="2025-05-05T02:52:46.344" v="24731"/>
          <ac:spMkLst>
            <pc:docMk/>
            <pc:sldMk cId="2059885972" sldId="1161"/>
            <ac:spMk id="46" creationId="{195C5F3B-AA55-960C-722C-7EA162068E83}"/>
          </ac:spMkLst>
        </pc:spChg>
        <pc:spChg chg="add mod">
          <ac:chgData name="Yang, Yang (xqg5sq)" userId="b8d58a1b-1e2e-4947-91af-23cce57dea3a" providerId="ADAL" clId="{53BAC526-FB8F-994A-9AB2-9CE0918FE07C}" dt="2025-05-05T07:00:55.950" v="27517" actId="207"/>
          <ac:spMkLst>
            <pc:docMk/>
            <pc:sldMk cId="2059885972" sldId="1161"/>
            <ac:spMk id="47" creationId="{EABDF5A7-D7B2-E579-F785-00EDC636C0D9}"/>
          </ac:spMkLst>
        </pc:spChg>
        <pc:spChg chg="mod">
          <ac:chgData name="Yang, Yang (xqg5sq)" userId="b8d58a1b-1e2e-4947-91af-23cce57dea3a" providerId="ADAL" clId="{53BAC526-FB8F-994A-9AB2-9CE0918FE07C}" dt="2025-05-05T20:56:32.456" v="28794"/>
          <ac:spMkLst>
            <pc:docMk/>
            <pc:sldMk cId="2059885972" sldId="1161"/>
            <ac:spMk id="48" creationId="{B5B69A0E-BC94-261A-4C1C-117B298DBB68}"/>
          </ac:spMkLst>
        </pc:spChg>
        <pc:spChg chg="mod">
          <ac:chgData name="Yang, Yang (xqg5sq)" userId="b8d58a1b-1e2e-4947-91af-23cce57dea3a" providerId="ADAL" clId="{53BAC526-FB8F-994A-9AB2-9CE0918FE07C}" dt="2025-05-05T20:56:32.456" v="28794"/>
          <ac:spMkLst>
            <pc:docMk/>
            <pc:sldMk cId="2059885972" sldId="1161"/>
            <ac:spMk id="49" creationId="{5A76196C-DAF1-A521-1A22-7B8F6CCB42FF}"/>
          </ac:spMkLst>
        </pc:spChg>
        <pc:spChg chg="mod">
          <ac:chgData name="Yang, Yang (xqg5sq)" userId="b8d58a1b-1e2e-4947-91af-23cce57dea3a" providerId="ADAL" clId="{53BAC526-FB8F-994A-9AB2-9CE0918FE07C}" dt="2025-05-05T20:56:32.456" v="28794"/>
          <ac:spMkLst>
            <pc:docMk/>
            <pc:sldMk cId="2059885972" sldId="1161"/>
            <ac:spMk id="50" creationId="{F92A82EC-D9E6-4CC6-89A7-B2EA3FCAA2A1}"/>
          </ac:spMkLst>
        </pc:spChg>
        <pc:spChg chg="mod">
          <ac:chgData name="Yang, Yang (xqg5sq)" userId="b8d58a1b-1e2e-4947-91af-23cce57dea3a" providerId="ADAL" clId="{53BAC526-FB8F-994A-9AB2-9CE0918FE07C}" dt="2025-05-05T20:56:32.456" v="28794"/>
          <ac:spMkLst>
            <pc:docMk/>
            <pc:sldMk cId="2059885972" sldId="1161"/>
            <ac:spMk id="51" creationId="{DB3EDCC8-2477-7D52-323F-4170C17DEF9C}"/>
          </ac:spMkLst>
        </pc:spChg>
        <pc:spChg chg="mod">
          <ac:chgData name="Yang, Yang (xqg5sq)" userId="b8d58a1b-1e2e-4947-91af-23cce57dea3a" providerId="ADAL" clId="{53BAC526-FB8F-994A-9AB2-9CE0918FE07C}" dt="2025-05-05T20:56:32.456" v="28794"/>
          <ac:spMkLst>
            <pc:docMk/>
            <pc:sldMk cId="2059885972" sldId="1161"/>
            <ac:spMk id="52" creationId="{9A00111F-65AF-1E07-B3B7-43424DD9DC90}"/>
          </ac:spMkLst>
        </pc:spChg>
        <pc:spChg chg="mod">
          <ac:chgData name="Yang, Yang (xqg5sq)" userId="b8d58a1b-1e2e-4947-91af-23cce57dea3a" providerId="ADAL" clId="{53BAC526-FB8F-994A-9AB2-9CE0918FE07C}" dt="2025-05-05T20:56:32.456" v="28794"/>
          <ac:spMkLst>
            <pc:docMk/>
            <pc:sldMk cId="2059885972" sldId="1161"/>
            <ac:spMk id="53" creationId="{BB3BE058-D302-5C1E-2990-58467B5CF2AF}"/>
          </ac:spMkLst>
        </pc:spChg>
        <pc:spChg chg="mod">
          <ac:chgData name="Yang, Yang (xqg5sq)" userId="b8d58a1b-1e2e-4947-91af-23cce57dea3a" providerId="ADAL" clId="{53BAC526-FB8F-994A-9AB2-9CE0918FE07C}" dt="2025-05-05T20:56:32.456" v="28794"/>
          <ac:spMkLst>
            <pc:docMk/>
            <pc:sldMk cId="2059885972" sldId="1161"/>
            <ac:spMk id="54" creationId="{EE1C96E4-FC8D-A83D-0D8E-88F497F0F5BC}"/>
          </ac:spMkLst>
        </pc:spChg>
        <pc:spChg chg="mod">
          <ac:chgData name="Yang, Yang (xqg5sq)" userId="b8d58a1b-1e2e-4947-91af-23cce57dea3a" providerId="ADAL" clId="{53BAC526-FB8F-994A-9AB2-9CE0918FE07C}" dt="2025-05-05T20:56:32.456" v="28794"/>
          <ac:spMkLst>
            <pc:docMk/>
            <pc:sldMk cId="2059885972" sldId="1161"/>
            <ac:spMk id="55" creationId="{D090FBBF-6FB8-4A56-5F19-BDCF272D1DC1}"/>
          </ac:spMkLst>
        </pc:spChg>
        <pc:spChg chg="mod">
          <ac:chgData name="Yang, Yang (xqg5sq)" userId="b8d58a1b-1e2e-4947-91af-23cce57dea3a" providerId="ADAL" clId="{53BAC526-FB8F-994A-9AB2-9CE0918FE07C}" dt="2025-05-05T20:56:32.456" v="28794"/>
          <ac:spMkLst>
            <pc:docMk/>
            <pc:sldMk cId="2059885972" sldId="1161"/>
            <ac:spMk id="56" creationId="{9295F26A-A7A2-06A9-B49D-B8787490305A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059885972" sldId="1161"/>
            <ac:spMk id="97" creationId="{EFB2ACF8-D14B-8CB2-419D-19530BE5816D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k cId="2059885972" sldId="1161"/>
            <ac:spMk id="115" creationId="{CB9373D5-CE15-E80A-5E09-260953CDE5E9}"/>
          </ac:spMkLst>
        </pc:spChg>
        <pc:grpChg chg="add mod">
          <ac:chgData name="Yang, Yang (xqg5sq)" userId="b8d58a1b-1e2e-4947-91af-23cce57dea3a" providerId="ADAL" clId="{53BAC526-FB8F-994A-9AB2-9CE0918FE07C}" dt="2025-05-05T20:56:32.456" v="28794"/>
          <ac:grpSpMkLst>
            <pc:docMk/>
            <pc:sldMk cId="2059885972" sldId="1161"/>
            <ac:grpSpMk id="31" creationId="{6E49A048-7B9E-C9EA-2310-EF973D4D918E}"/>
          </ac:grpSpMkLst>
        </pc:grpChg>
      </pc:sldChg>
      <pc:sldChg chg="addSp delSp modSp add del mod delAnim modAnim">
        <pc:chgData name="Yang, Yang (xqg5sq)" userId="b8d58a1b-1e2e-4947-91af-23cce57dea3a" providerId="ADAL" clId="{53BAC526-FB8F-994A-9AB2-9CE0918FE07C}" dt="2025-04-30T15:43:24.143" v="8039" actId="2696"/>
        <pc:sldMkLst>
          <pc:docMk/>
          <pc:sldMk cId="3126670630" sldId="1162"/>
        </pc:sldMkLst>
      </pc:sldChg>
      <pc:sldChg chg="add del">
        <pc:chgData name="Yang, Yang (xqg5sq)" userId="b8d58a1b-1e2e-4947-91af-23cce57dea3a" providerId="ADAL" clId="{53BAC526-FB8F-994A-9AB2-9CE0918FE07C}" dt="2025-04-30T15:39:19.164" v="7943" actId="2696"/>
        <pc:sldMkLst>
          <pc:docMk/>
          <pc:sldMk cId="899158747" sldId="1163"/>
        </pc:sldMkLst>
      </pc:sldChg>
      <pc:sldChg chg="addSp delSp modSp add mod ord modAnim modShow modNotes modNotesTx">
        <pc:chgData name="Yang, Yang (xqg5sq)" userId="b8d58a1b-1e2e-4947-91af-23cce57dea3a" providerId="ADAL" clId="{53BAC526-FB8F-994A-9AB2-9CE0918FE07C}" dt="2025-05-05T00:55:39.223" v="24201" actId="20578"/>
        <pc:sldMkLst>
          <pc:docMk/>
          <pc:sldMk cId="2296248888" sldId="1163"/>
        </pc:sldMkLst>
      </pc:sldChg>
      <pc:sldChg chg="addSp delSp modSp add mod ord modAnim modShow modNotes modNotesTx">
        <pc:chgData name="Yang, Yang (xqg5sq)" userId="b8d58a1b-1e2e-4947-91af-23cce57dea3a" providerId="ADAL" clId="{53BAC526-FB8F-994A-9AB2-9CE0918FE07C}" dt="2025-05-05T00:55:39.223" v="24201" actId="20578"/>
        <pc:sldMkLst>
          <pc:docMk/>
          <pc:sldMk cId="96810686" sldId="1164"/>
        </pc:sldMkLst>
      </pc:sldChg>
      <pc:sldChg chg="add del">
        <pc:chgData name="Yang, Yang (xqg5sq)" userId="b8d58a1b-1e2e-4947-91af-23cce57dea3a" providerId="ADAL" clId="{53BAC526-FB8F-994A-9AB2-9CE0918FE07C}" dt="2025-04-30T15:39:22.388" v="7944" actId="2696"/>
        <pc:sldMkLst>
          <pc:docMk/>
          <pc:sldMk cId="1329647752" sldId="1164"/>
        </pc:sldMkLst>
      </pc:sldChg>
      <pc:sldChg chg="add del">
        <pc:chgData name="Yang, Yang (xqg5sq)" userId="b8d58a1b-1e2e-4947-91af-23cce57dea3a" providerId="ADAL" clId="{53BAC526-FB8F-994A-9AB2-9CE0918FE07C}" dt="2025-04-30T15:44:45.503" v="8060" actId="2696"/>
        <pc:sldMkLst>
          <pc:docMk/>
          <pc:sldMk cId="3785228439" sldId="1165"/>
        </pc:sldMkLst>
      </pc:sldChg>
      <pc:sldChg chg="addSp delSp modSp add mod ord modAnim modShow modNotes modNotesTx">
        <pc:chgData name="Yang, Yang (xqg5sq)" userId="b8d58a1b-1e2e-4947-91af-23cce57dea3a" providerId="ADAL" clId="{53BAC526-FB8F-994A-9AB2-9CE0918FE07C}" dt="2025-05-05T00:55:39.223" v="24201" actId="20578"/>
        <pc:sldMkLst>
          <pc:docMk/>
          <pc:sldMk cId="692212201" sldId="1166"/>
        </pc:sldMkLst>
      </pc:sldChg>
      <pc:sldChg chg="addSp delSp modSp add mod modTransition delAnim modAnim modNotesTx">
        <pc:chgData name="Yang, Yang (xqg5sq)" userId="b8d58a1b-1e2e-4947-91af-23cce57dea3a" providerId="ADAL" clId="{53BAC526-FB8F-994A-9AB2-9CE0918FE07C}" dt="2025-05-06T19:54:38.914" v="29725"/>
        <pc:sldMkLst>
          <pc:docMk/>
          <pc:sldMk cId="4286272218" sldId="1167"/>
        </pc:sldMkLst>
        <pc:spChg chg="add mod">
          <ac:chgData name="Yang, Yang (xqg5sq)" userId="b8d58a1b-1e2e-4947-91af-23cce57dea3a" providerId="ADAL" clId="{53BAC526-FB8F-994A-9AB2-9CE0918FE07C}" dt="2025-05-06T06:34:56.387" v="28922" actId="113"/>
          <ac:spMkLst>
            <pc:docMk/>
            <pc:sldMk cId="4286272218" sldId="1167"/>
            <ac:spMk id="3" creationId="{8955E4E4-8D94-B179-148D-C4BF5472594B}"/>
          </ac:spMkLst>
        </pc:spChg>
        <pc:spChg chg="add mod">
          <ac:chgData name="Yang, Yang (xqg5sq)" userId="b8d58a1b-1e2e-4947-91af-23cce57dea3a" providerId="ADAL" clId="{53BAC526-FB8F-994A-9AB2-9CE0918FE07C}" dt="2025-05-05T02:54:20.838" v="24742" actId="1076"/>
          <ac:spMkLst>
            <pc:docMk/>
            <pc:sldMk cId="4286272218" sldId="1167"/>
            <ac:spMk id="4" creationId="{329007C3-F6C7-A9B0-70C9-D1E7F89C676C}"/>
          </ac:spMkLst>
        </pc:spChg>
        <pc:spChg chg="add mod">
          <ac:chgData name="Yang, Yang (xqg5sq)" userId="b8d58a1b-1e2e-4947-91af-23cce57dea3a" providerId="ADAL" clId="{53BAC526-FB8F-994A-9AB2-9CE0918FE07C}" dt="2025-05-05T02:54:20.838" v="24742" actId="1076"/>
          <ac:spMkLst>
            <pc:docMk/>
            <pc:sldMk cId="4286272218" sldId="1167"/>
            <ac:spMk id="10" creationId="{40F545A7-3898-CDC9-77E3-C4734E5D9616}"/>
          </ac:spMkLst>
        </pc:spChg>
        <pc:spChg chg="add mod">
          <ac:chgData name="Yang, Yang (xqg5sq)" userId="b8d58a1b-1e2e-4947-91af-23cce57dea3a" providerId="ADAL" clId="{53BAC526-FB8F-994A-9AB2-9CE0918FE07C}" dt="2025-05-05T02:54:20.838" v="24742" actId="1076"/>
          <ac:spMkLst>
            <pc:docMk/>
            <pc:sldMk cId="4286272218" sldId="1167"/>
            <ac:spMk id="16" creationId="{C7FA76A9-FFFA-1AE0-CEA4-1CC2FE279A19}"/>
          </ac:spMkLst>
        </pc:spChg>
        <pc:spChg chg="add mod">
          <ac:chgData name="Yang, Yang (xqg5sq)" userId="b8d58a1b-1e2e-4947-91af-23cce57dea3a" providerId="ADAL" clId="{53BAC526-FB8F-994A-9AB2-9CE0918FE07C}" dt="2025-05-05T02:54:20.838" v="24742" actId="1076"/>
          <ac:spMkLst>
            <pc:docMk/>
            <pc:sldMk cId="4286272218" sldId="1167"/>
            <ac:spMk id="17" creationId="{F6BF7FA5-36BF-56CE-EECF-164DF9654CE0}"/>
          </ac:spMkLst>
        </pc:spChg>
        <pc:spChg chg="add mod">
          <ac:chgData name="Yang, Yang (xqg5sq)" userId="b8d58a1b-1e2e-4947-91af-23cce57dea3a" providerId="ADAL" clId="{53BAC526-FB8F-994A-9AB2-9CE0918FE07C}" dt="2025-05-05T07:01:01.273" v="27518" actId="207"/>
          <ac:spMkLst>
            <pc:docMk/>
            <pc:sldMk cId="4286272218" sldId="1167"/>
            <ac:spMk id="18" creationId="{38F21FA3-2DCF-950B-4776-407F83D71165}"/>
          </ac:spMkLst>
        </pc:spChg>
        <pc:spChg chg="add mod">
          <ac:chgData name="Yang, Yang (xqg5sq)" userId="b8d58a1b-1e2e-4947-91af-23cce57dea3a" providerId="ADAL" clId="{53BAC526-FB8F-994A-9AB2-9CE0918FE07C}" dt="2025-05-05T20:04:23.910" v="28102"/>
          <ac:spMkLst>
            <pc:docMk/>
            <pc:sldMk cId="4286272218" sldId="1167"/>
            <ac:spMk id="19" creationId="{23701C55-06C2-AB09-976D-EC673B1458D2}"/>
          </ac:spMkLst>
        </pc:spChg>
        <pc:spChg chg="add mod">
          <ac:chgData name="Yang, Yang (xqg5sq)" userId="b8d58a1b-1e2e-4947-91af-23cce57dea3a" providerId="ADAL" clId="{53BAC526-FB8F-994A-9AB2-9CE0918FE07C}" dt="2025-05-05T20:04:23.910" v="28102"/>
          <ac:spMkLst>
            <pc:docMk/>
            <pc:sldMk cId="4286272218" sldId="1167"/>
            <ac:spMk id="20" creationId="{721F6207-A468-5D3F-0B16-4451212B3D7B}"/>
          </ac:spMkLst>
        </pc:spChg>
        <pc:spChg chg="add mod">
          <ac:chgData name="Yang, Yang (xqg5sq)" userId="b8d58a1b-1e2e-4947-91af-23cce57dea3a" providerId="ADAL" clId="{53BAC526-FB8F-994A-9AB2-9CE0918FE07C}" dt="2025-05-05T20:04:23.910" v="28102"/>
          <ac:spMkLst>
            <pc:docMk/>
            <pc:sldMk cId="4286272218" sldId="1167"/>
            <ac:spMk id="21" creationId="{9E9FE0A6-35D1-9D21-7A32-7838AF62B970}"/>
          </ac:spMkLst>
        </pc:spChg>
        <pc:spChg chg="add mod">
          <ac:chgData name="Yang, Yang (xqg5sq)" userId="b8d58a1b-1e2e-4947-91af-23cce57dea3a" providerId="ADAL" clId="{53BAC526-FB8F-994A-9AB2-9CE0918FE07C}" dt="2025-05-05T20:04:23.910" v="28102"/>
          <ac:spMkLst>
            <pc:docMk/>
            <pc:sldMk cId="4286272218" sldId="1167"/>
            <ac:spMk id="22" creationId="{6A34C665-D88E-C6D2-F6AF-48F6766734BA}"/>
          </ac:spMkLst>
        </pc:spChg>
        <pc:spChg chg="add mod">
          <ac:chgData name="Yang, Yang (xqg5sq)" userId="b8d58a1b-1e2e-4947-91af-23cce57dea3a" providerId="ADAL" clId="{53BAC526-FB8F-994A-9AB2-9CE0918FE07C}" dt="2025-05-06T06:34:55.086" v="28921" actId="113"/>
          <ac:spMkLst>
            <pc:docMk/>
            <pc:sldMk cId="4286272218" sldId="1167"/>
            <ac:spMk id="23" creationId="{A9176728-1EC9-23EA-9240-DA062A864A7D}"/>
          </ac:spMkLst>
        </pc:spChg>
        <pc:spChg chg="add mod">
          <ac:chgData name="Yang, Yang (xqg5sq)" userId="b8d58a1b-1e2e-4947-91af-23cce57dea3a" providerId="ADAL" clId="{53BAC526-FB8F-994A-9AB2-9CE0918FE07C}" dt="2025-05-05T20:04:23.910" v="28102"/>
          <ac:spMkLst>
            <pc:docMk/>
            <pc:sldMk cId="4286272218" sldId="1167"/>
            <ac:spMk id="24" creationId="{7199103C-D7F1-26FE-6A4D-799107FF0BEA}"/>
          </ac:spMkLst>
        </pc:spChg>
        <pc:spChg chg="add mod">
          <ac:chgData name="Yang, Yang (xqg5sq)" userId="b8d58a1b-1e2e-4947-91af-23cce57dea3a" providerId="ADAL" clId="{53BAC526-FB8F-994A-9AB2-9CE0918FE07C}" dt="2025-05-05T20:04:23.910" v="28102"/>
          <ac:spMkLst>
            <pc:docMk/>
            <pc:sldMk cId="4286272218" sldId="1167"/>
            <ac:spMk id="25" creationId="{12D1215D-3D4A-872A-7704-BC7CC73AD8CA}"/>
          </ac:spMkLst>
        </pc:spChg>
        <pc:spChg chg="mod">
          <ac:chgData name="Yang, Yang (xqg5sq)" userId="b8d58a1b-1e2e-4947-91af-23cce57dea3a" providerId="ADAL" clId="{53BAC526-FB8F-994A-9AB2-9CE0918FE07C}" dt="2025-05-05T20:56:35.353" v="28796"/>
          <ac:spMkLst>
            <pc:docMk/>
            <pc:sldMk cId="4286272218" sldId="1167"/>
            <ac:spMk id="27" creationId="{65962107-BDF3-5076-3907-20CBA81E7A4A}"/>
          </ac:spMkLst>
        </pc:spChg>
        <pc:spChg chg="mod">
          <ac:chgData name="Yang, Yang (xqg5sq)" userId="b8d58a1b-1e2e-4947-91af-23cce57dea3a" providerId="ADAL" clId="{53BAC526-FB8F-994A-9AB2-9CE0918FE07C}" dt="2025-05-05T20:56:35.353" v="28796"/>
          <ac:spMkLst>
            <pc:docMk/>
            <pc:sldMk cId="4286272218" sldId="1167"/>
            <ac:spMk id="28" creationId="{79ACD14F-114B-1BFC-F0B4-EDCBB4BB4CE4}"/>
          </ac:spMkLst>
        </pc:spChg>
        <pc:spChg chg="mod">
          <ac:chgData name="Yang, Yang (xqg5sq)" userId="b8d58a1b-1e2e-4947-91af-23cce57dea3a" providerId="ADAL" clId="{53BAC526-FB8F-994A-9AB2-9CE0918FE07C}" dt="2025-05-05T20:56:35.353" v="28796"/>
          <ac:spMkLst>
            <pc:docMk/>
            <pc:sldMk cId="4286272218" sldId="1167"/>
            <ac:spMk id="29" creationId="{F4F91049-ADAA-7564-9A8E-FF1280150057}"/>
          </ac:spMkLst>
        </pc:spChg>
        <pc:spChg chg="mod">
          <ac:chgData name="Yang, Yang (xqg5sq)" userId="b8d58a1b-1e2e-4947-91af-23cce57dea3a" providerId="ADAL" clId="{53BAC526-FB8F-994A-9AB2-9CE0918FE07C}" dt="2025-05-05T20:56:35.353" v="28796"/>
          <ac:spMkLst>
            <pc:docMk/>
            <pc:sldMk cId="4286272218" sldId="1167"/>
            <ac:spMk id="30" creationId="{CC85B05B-5534-50A3-B9F5-E99828BC743F}"/>
          </ac:spMkLst>
        </pc:spChg>
        <pc:spChg chg="mod">
          <ac:chgData name="Yang, Yang (xqg5sq)" userId="b8d58a1b-1e2e-4947-91af-23cce57dea3a" providerId="ADAL" clId="{53BAC526-FB8F-994A-9AB2-9CE0918FE07C}" dt="2025-05-05T20:56:35.353" v="28796"/>
          <ac:spMkLst>
            <pc:docMk/>
            <pc:sldMk cId="4286272218" sldId="1167"/>
            <ac:spMk id="31" creationId="{5E0B5731-BF16-4F3B-EC12-01E7CAB4A668}"/>
          </ac:spMkLst>
        </pc:spChg>
        <pc:spChg chg="mod">
          <ac:chgData name="Yang, Yang (xqg5sq)" userId="b8d58a1b-1e2e-4947-91af-23cce57dea3a" providerId="ADAL" clId="{53BAC526-FB8F-994A-9AB2-9CE0918FE07C}" dt="2025-05-05T20:56:35.353" v="28796"/>
          <ac:spMkLst>
            <pc:docMk/>
            <pc:sldMk cId="4286272218" sldId="1167"/>
            <ac:spMk id="32" creationId="{90164072-9153-0573-AD62-28E565BFC202}"/>
          </ac:spMkLst>
        </pc:spChg>
        <pc:spChg chg="mod">
          <ac:chgData name="Yang, Yang (xqg5sq)" userId="b8d58a1b-1e2e-4947-91af-23cce57dea3a" providerId="ADAL" clId="{53BAC526-FB8F-994A-9AB2-9CE0918FE07C}" dt="2025-05-05T20:56:35.353" v="28796"/>
          <ac:spMkLst>
            <pc:docMk/>
            <pc:sldMk cId="4286272218" sldId="1167"/>
            <ac:spMk id="33" creationId="{D6CA7967-EF1D-586E-974C-EC9C78619AE0}"/>
          </ac:spMkLst>
        </pc:spChg>
        <pc:spChg chg="mod">
          <ac:chgData name="Yang, Yang (xqg5sq)" userId="b8d58a1b-1e2e-4947-91af-23cce57dea3a" providerId="ADAL" clId="{53BAC526-FB8F-994A-9AB2-9CE0918FE07C}" dt="2025-05-05T20:56:35.353" v="28796"/>
          <ac:spMkLst>
            <pc:docMk/>
            <pc:sldMk cId="4286272218" sldId="1167"/>
            <ac:spMk id="34" creationId="{2CAD8E94-37EE-FF79-A75B-AA2E5FA8680E}"/>
          </ac:spMkLst>
        </pc:spChg>
        <pc:spChg chg="mod">
          <ac:chgData name="Yang, Yang (xqg5sq)" userId="b8d58a1b-1e2e-4947-91af-23cce57dea3a" providerId="ADAL" clId="{53BAC526-FB8F-994A-9AB2-9CE0918FE07C}" dt="2025-05-05T20:56:35.353" v="28796"/>
          <ac:spMkLst>
            <pc:docMk/>
            <pc:sldMk cId="4286272218" sldId="1167"/>
            <ac:spMk id="35" creationId="{58DAAEC3-27FA-1EDD-26BC-4F285BE2E1F2}"/>
          </ac:spMkLst>
        </pc:spChg>
        <pc:grpChg chg="add mod">
          <ac:chgData name="Yang, Yang (xqg5sq)" userId="b8d58a1b-1e2e-4947-91af-23cce57dea3a" providerId="ADAL" clId="{53BAC526-FB8F-994A-9AB2-9CE0918FE07C}" dt="2025-05-05T20:56:35.353" v="28796"/>
          <ac:grpSpMkLst>
            <pc:docMk/>
            <pc:sldMk cId="4286272218" sldId="1167"/>
            <ac:grpSpMk id="26" creationId="{8C349345-23CF-A17E-9338-1609FCA8CEB8}"/>
          </ac:grpSpMkLst>
        </pc:grpChg>
      </pc:sldChg>
      <pc:sldChg chg="addSp delSp modSp add mod modAnim modNotesTx">
        <pc:chgData name="Yang, Yang (xqg5sq)" userId="b8d58a1b-1e2e-4947-91af-23cce57dea3a" providerId="ADAL" clId="{53BAC526-FB8F-994A-9AB2-9CE0918FE07C}" dt="2025-05-11T21:56:59.986" v="33501"/>
        <pc:sldMkLst>
          <pc:docMk/>
          <pc:sldMk cId="1239535280" sldId="1168"/>
        </pc:sldMkLst>
        <pc:spChg chg="mod">
          <ac:chgData name="Yang, Yang (xqg5sq)" userId="b8d58a1b-1e2e-4947-91af-23cce57dea3a" providerId="ADAL" clId="{53BAC526-FB8F-994A-9AB2-9CE0918FE07C}" dt="2025-05-11T21:55:40.856" v="33491" actId="20577"/>
          <ac:spMkLst>
            <pc:docMk/>
            <pc:sldMk cId="1239535280" sldId="1168"/>
            <ac:spMk id="3" creationId="{5F0BA9A8-2B9C-78EE-C575-D6F4A54F55A8}"/>
          </ac:spMkLst>
        </pc:spChg>
        <pc:spChg chg="add mod">
          <ac:chgData name="Yang, Yang (xqg5sq)" userId="b8d58a1b-1e2e-4947-91af-23cce57dea3a" providerId="ADAL" clId="{53BAC526-FB8F-994A-9AB2-9CE0918FE07C}" dt="2025-05-06T06:34:48.191" v="28919" actId="113"/>
          <ac:spMkLst>
            <pc:docMk/>
            <pc:sldMk cId="1239535280" sldId="1168"/>
            <ac:spMk id="4" creationId="{8C9DB41D-8015-09C9-46D4-B96C1B519D8E}"/>
          </ac:spMkLst>
        </pc:spChg>
        <pc:spChg chg="add del mod">
          <ac:chgData name="Yang, Yang (xqg5sq)" userId="b8d58a1b-1e2e-4947-91af-23cce57dea3a" providerId="ADAL" clId="{53BAC526-FB8F-994A-9AB2-9CE0918FE07C}" dt="2025-05-11T21:56:27.462" v="33500" actId="478"/>
          <ac:spMkLst>
            <pc:docMk/>
            <pc:sldMk cId="1239535280" sldId="1168"/>
            <ac:spMk id="10" creationId="{82AE2E3B-5E29-EE07-D476-290595AD5BCF}"/>
          </ac:spMkLst>
        </pc:spChg>
        <pc:spChg chg="add mod">
          <ac:chgData name="Yang, Yang (xqg5sq)" userId="b8d58a1b-1e2e-4947-91af-23cce57dea3a" providerId="ADAL" clId="{53BAC526-FB8F-994A-9AB2-9CE0918FE07C}" dt="2025-05-05T02:54:26.072" v="24744"/>
          <ac:spMkLst>
            <pc:docMk/>
            <pc:sldMk cId="1239535280" sldId="1168"/>
            <ac:spMk id="16" creationId="{009F9BCA-A3C4-1ADA-4317-801350BC5D0B}"/>
          </ac:spMkLst>
        </pc:spChg>
        <pc:spChg chg="add mod">
          <ac:chgData name="Yang, Yang (xqg5sq)" userId="b8d58a1b-1e2e-4947-91af-23cce57dea3a" providerId="ADAL" clId="{53BAC526-FB8F-994A-9AB2-9CE0918FE07C}" dt="2025-05-05T02:54:26.072" v="24744"/>
          <ac:spMkLst>
            <pc:docMk/>
            <pc:sldMk cId="1239535280" sldId="1168"/>
            <ac:spMk id="17" creationId="{C30B7906-6AE7-C918-ACE4-1C395EB3D6CE}"/>
          </ac:spMkLst>
        </pc:spChg>
        <pc:spChg chg="add mod">
          <ac:chgData name="Yang, Yang (xqg5sq)" userId="b8d58a1b-1e2e-4947-91af-23cce57dea3a" providerId="ADAL" clId="{53BAC526-FB8F-994A-9AB2-9CE0918FE07C}" dt="2025-05-05T02:54:26.072" v="24744"/>
          <ac:spMkLst>
            <pc:docMk/>
            <pc:sldMk cId="1239535280" sldId="1168"/>
            <ac:spMk id="18" creationId="{C5DD457B-9D5E-BE01-F74F-2395318692C4}"/>
          </ac:spMkLst>
        </pc:spChg>
        <pc:spChg chg="add mod">
          <ac:chgData name="Yang, Yang (xqg5sq)" userId="b8d58a1b-1e2e-4947-91af-23cce57dea3a" providerId="ADAL" clId="{53BAC526-FB8F-994A-9AB2-9CE0918FE07C}" dt="2025-05-11T21:56:59.986" v="33501"/>
          <ac:spMkLst>
            <pc:docMk/>
            <pc:sldMk cId="1239535280" sldId="1168"/>
            <ac:spMk id="19" creationId="{81993DA4-1D94-750A-2DA1-3984DB10ABF2}"/>
          </ac:spMkLst>
        </pc:spChg>
        <pc:spChg chg="add mod">
          <ac:chgData name="Yang, Yang (xqg5sq)" userId="b8d58a1b-1e2e-4947-91af-23cce57dea3a" providerId="ADAL" clId="{53BAC526-FB8F-994A-9AB2-9CE0918FE07C}" dt="2025-05-05T20:04:25.840" v="28103"/>
          <ac:spMkLst>
            <pc:docMk/>
            <pc:sldMk cId="1239535280" sldId="1168"/>
            <ac:spMk id="22" creationId="{71356D98-5F58-8220-D426-FA217FCACF84}"/>
          </ac:spMkLst>
        </pc:spChg>
        <pc:spChg chg="add mod">
          <ac:chgData name="Yang, Yang (xqg5sq)" userId="b8d58a1b-1e2e-4947-91af-23cce57dea3a" providerId="ADAL" clId="{53BAC526-FB8F-994A-9AB2-9CE0918FE07C}" dt="2025-05-05T20:04:25.840" v="28103"/>
          <ac:spMkLst>
            <pc:docMk/>
            <pc:sldMk cId="1239535280" sldId="1168"/>
            <ac:spMk id="23" creationId="{6BBB73CA-5430-6C85-1A5F-C5B796EDFD9D}"/>
          </ac:spMkLst>
        </pc:spChg>
        <pc:spChg chg="add mod">
          <ac:chgData name="Yang, Yang (xqg5sq)" userId="b8d58a1b-1e2e-4947-91af-23cce57dea3a" providerId="ADAL" clId="{53BAC526-FB8F-994A-9AB2-9CE0918FE07C}" dt="2025-05-06T06:34:49.943" v="28920" actId="113"/>
          <ac:spMkLst>
            <pc:docMk/>
            <pc:sldMk cId="1239535280" sldId="1168"/>
            <ac:spMk id="24" creationId="{93484DDC-FF0A-2E2D-A7F1-BDECE8B40175}"/>
          </ac:spMkLst>
        </pc:spChg>
        <pc:spChg chg="add mod">
          <ac:chgData name="Yang, Yang (xqg5sq)" userId="b8d58a1b-1e2e-4947-91af-23cce57dea3a" providerId="ADAL" clId="{53BAC526-FB8F-994A-9AB2-9CE0918FE07C}" dt="2025-05-05T20:04:25.840" v="28103"/>
          <ac:spMkLst>
            <pc:docMk/>
            <pc:sldMk cId="1239535280" sldId="1168"/>
            <ac:spMk id="25" creationId="{064C9AFE-581B-A568-5F5A-270AF269701D}"/>
          </ac:spMkLst>
        </pc:spChg>
        <pc:spChg chg="add mod">
          <ac:chgData name="Yang, Yang (xqg5sq)" userId="b8d58a1b-1e2e-4947-91af-23cce57dea3a" providerId="ADAL" clId="{53BAC526-FB8F-994A-9AB2-9CE0918FE07C}" dt="2025-05-05T20:04:25.840" v="28103"/>
          <ac:spMkLst>
            <pc:docMk/>
            <pc:sldMk cId="1239535280" sldId="1168"/>
            <ac:spMk id="26" creationId="{E1F7440D-7110-4285-8486-C4A0A511A8CF}"/>
          </ac:spMkLst>
        </pc:spChg>
        <pc:spChg chg="mod">
          <ac:chgData name="Yang, Yang (xqg5sq)" userId="b8d58a1b-1e2e-4947-91af-23cce57dea3a" providerId="ADAL" clId="{53BAC526-FB8F-994A-9AB2-9CE0918FE07C}" dt="2025-05-05T20:56:38.034" v="28798"/>
          <ac:spMkLst>
            <pc:docMk/>
            <pc:sldMk cId="1239535280" sldId="1168"/>
            <ac:spMk id="29" creationId="{411B816D-A908-5DC1-04D2-F0167E01614E}"/>
          </ac:spMkLst>
        </pc:spChg>
        <pc:spChg chg="mod">
          <ac:chgData name="Yang, Yang (xqg5sq)" userId="b8d58a1b-1e2e-4947-91af-23cce57dea3a" providerId="ADAL" clId="{53BAC526-FB8F-994A-9AB2-9CE0918FE07C}" dt="2025-05-05T20:56:38.034" v="28798"/>
          <ac:spMkLst>
            <pc:docMk/>
            <pc:sldMk cId="1239535280" sldId="1168"/>
            <ac:spMk id="30" creationId="{C8265903-07F2-64B8-BD46-0C796FB6DFE8}"/>
          </ac:spMkLst>
        </pc:spChg>
        <pc:spChg chg="mod">
          <ac:chgData name="Yang, Yang (xqg5sq)" userId="b8d58a1b-1e2e-4947-91af-23cce57dea3a" providerId="ADAL" clId="{53BAC526-FB8F-994A-9AB2-9CE0918FE07C}" dt="2025-05-05T20:56:38.034" v="28798"/>
          <ac:spMkLst>
            <pc:docMk/>
            <pc:sldMk cId="1239535280" sldId="1168"/>
            <ac:spMk id="31" creationId="{29C367CA-DD53-0670-6285-E37B57820F92}"/>
          </ac:spMkLst>
        </pc:spChg>
        <pc:spChg chg="mod">
          <ac:chgData name="Yang, Yang (xqg5sq)" userId="b8d58a1b-1e2e-4947-91af-23cce57dea3a" providerId="ADAL" clId="{53BAC526-FB8F-994A-9AB2-9CE0918FE07C}" dt="2025-05-05T20:56:38.034" v="28798"/>
          <ac:spMkLst>
            <pc:docMk/>
            <pc:sldMk cId="1239535280" sldId="1168"/>
            <ac:spMk id="32" creationId="{386E5472-7400-9727-F086-A6DEA420EBC8}"/>
          </ac:spMkLst>
        </pc:spChg>
        <pc:spChg chg="mod">
          <ac:chgData name="Yang, Yang (xqg5sq)" userId="b8d58a1b-1e2e-4947-91af-23cce57dea3a" providerId="ADAL" clId="{53BAC526-FB8F-994A-9AB2-9CE0918FE07C}" dt="2025-05-05T20:56:38.034" v="28798"/>
          <ac:spMkLst>
            <pc:docMk/>
            <pc:sldMk cId="1239535280" sldId="1168"/>
            <ac:spMk id="33" creationId="{AD8270AF-4B6A-B42B-ED7F-5D86CC234F5C}"/>
          </ac:spMkLst>
        </pc:spChg>
        <pc:spChg chg="mod">
          <ac:chgData name="Yang, Yang (xqg5sq)" userId="b8d58a1b-1e2e-4947-91af-23cce57dea3a" providerId="ADAL" clId="{53BAC526-FB8F-994A-9AB2-9CE0918FE07C}" dt="2025-05-05T20:56:38.034" v="28798"/>
          <ac:spMkLst>
            <pc:docMk/>
            <pc:sldMk cId="1239535280" sldId="1168"/>
            <ac:spMk id="34" creationId="{F39DD6AA-C408-7336-DC45-8F356409B4B8}"/>
          </ac:spMkLst>
        </pc:spChg>
        <pc:spChg chg="mod">
          <ac:chgData name="Yang, Yang (xqg5sq)" userId="b8d58a1b-1e2e-4947-91af-23cce57dea3a" providerId="ADAL" clId="{53BAC526-FB8F-994A-9AB2-9CE0918FE07C}" dt="2025-05-05T20:56:38.034" v="28798"/>
          <ac:spMkLst>
            <pc:docMk/>
            <pc:sldMk cId="1239535280" sldId="1168"/>
            <ac:spMk id="35" creationId="{A92F65C8-8599-370A-8A98-219584271FDC}"/>
          </ac:spMkLst>
        </pc:spChg>
        <pc:spChg chg="mod">
          <ac:chgData name="Yang, Yang (xqg5sq)" userId="b8d58a1b-1e2e-4947-91af-23cce57dea3a" providerId="ADAL" clId="{53BAC526-FB8F-994A-9AB2-9CE0918FE07C}" dt="2025-05-05T20:56:38.034" v="28798"/>
          <ac:spMkLst>
            <pc:docMk/>
            <pc:sldMk cId="1239535280" sldId="1168"/>
            <ac:spMk id="36" creationId="{C8DCB796-4F68-4CD7-821A-880FEBC09211}"/>
          </ac:spMkLst>
        </pc:spChg>
        <pc:spChg chg="mod">
          <ac:chgData name="Yang, Yang (xqg5sq)" userId="b8d58a1b-1e2e-4947-91af-23cce57dea3a" providerId="ADAL" clId="{53BAC526-FB8F-994A-9AB2-9CE0918FE07C}" dt="2025-05-05T20:56:38.034" v="28798"/>
          <ac:spMkLst>
            <pc:docMk/>
            <pc:sldMk cId="1239535280" sldId="1168"/>
            <ac:spMk id="37" creationId="{39BEA658-1870-56C8-42C1-5CDCBBB5A9CB}"/>
          </ac:spMkLst>
        </pc:spChg>
        <pc:spChg chg="mod">
          <ac:chgData name="Yang, Yang (xqg5sq)" userId="b8d58a1b-1e2e-4947-91af-23cce57dea3a" providerId="ADAL" clId="{53BAC526-FB8F-994A-9AB2-9CE0918FE07C}" dt="2025-05-02T04:23:00.586" v="16123" actId="20577"/>
          <ac:spMkLst>
            <pc:docMk/>
            <pc:sldMk cId="1239535280" sldId="1168"/>
            <ac:spMk id="43" creationId="{720F6A6D-2398-BB03-B7E6-F9937A6586BD}"/>
          </ac:spMkLst>
        </pc:spChg>
        <pc:grpChg chg="add mod">
          <ac:chgData name="Yang, Yang (xqg5sq)" userId="b8d58a1b-1e2e-4947-91af-23cce57dea3a" providerId="ADAL" clId="{53BAC526-FB8F-994A-9AB2-9CE0918FE07C}" dt="2025-05-05T20:15:26.330" v="28310" actId="1076"/>
          <ac:grpSpMkLst>
            <pc:docMk/>
            <pc:sldMk cId="1239535280" sldId="1168"/>
            <ac:grpSpMk id="27" creationId="{B68BEB4F-A38D-8A6C-FC33-536AF230D2BD}"/>
          </ac:grpSpMkLst>
        </pc:grpChg>
        <pc:grpChg chg="add mod">
          <ac:chgData name="Yang, Yang (xqg5sq)" userId="b8d58a1b-1e2e-4947-91af-23cce57dea3a" providerId="ADAL" clId="{53BAC526-FB8F-994A-9AB2-9CE0918FE07C}" dt="2025-05-05T20:56:38.034" v="28798"/>
          <ac:grpSpMkLst>
            <pc:docMk/>
            <pc:sldMk cId="1239535280" sldId="1168"/>
            <ac:grpSpMk id="28" creationId="{1236034C-8DB2-8638-0E3E-738530E90DD9}"/>
          </ac:grpSpMkLst>
        </pc:grpChg>
      </pc:sldChg>
      <pc:sldChg chg="addSp delSp modSp add del mod modAnim modNotesTx">
        <pc:chgData name="Yang, Yang (xqg5sq)" userId="b8d58a1b-1e2e-4947-91af-23cce57dea3a" providerId="ADAL" clId="{53BAC526-FB8F-994A-9AB2-9CE0918FE07C}" dt="2025-05-01T17:27:14.364" v="9713" actId="2696"/>
        <pc:sldMkLst>
          <pc:docMk/>
          <pc:sldMk cId="1688179686" sldId="1169"/>
        </pc:sldMkLst>
      </pc:sldChg>
      <pc:sldChg chg="add del">
        <pc:chgData name="Yang, Yang (xqg5sq)" userId="b8d58a1b-1e2e-4947-91af-23cce57dea3a" providerId="ADAL" clId="{53BAC526-FB8F-994A-9AB2-9CE0918FE07C}" dt="2025-04-30T16:31:16.275" v="8482"/>
        <pc:sldMkLst>
          <pc:docMk/>
          <pc:sldMk cId="4009727733" sldId="1169"/>
        </pc:sldMkLst>
      </pc:sldChg>
      <pc:sldChg chg="addSp delSp modSp add mod ord modNotesTx">
        <pc:chgData name="Yang, Yang (xqg5sq)" userId="b8d58a1b-1e2e-4947-91af-23cce57dea3a" providerId="ADAL" clId="{53BAC526-FB8F-994A-9AB2-9CE0918FE07C}" dt="2025-05-06T19:12:34.049" v="29672" actId="20577"/>
        <pc:sldMkLst>
          <pc:docMk/>
          <pc:sldMk cId="2824521486" sldId="1170"/>
        </pc:sldMkLst>
        <pc:spChg chg="add mod">
          <ac:chgData name="Yang, Yang (xqg5sq)" userId="b8d58a1b-1e2e-4947-91af-23cce57dea3a" providerId="ADAL" clId="{53BAC526-FB8F-994A-9AB2-9CE0918FE07C}" dt="2025-05-06T06:35:49.950" v="28940" actId="113"/>
          <ac:spMkLst>
            <pc:docMk/>
            <pc:sldMk cId="2824521486" sldId="1170"/>
            <ac:spMk id="3" creationId="{CF781536-09BE-FB44-6B29-328D9CE50FD3}"/>
          </ac:spMkLst>
        </pc:spChg>
        <pc:spChg chg="add mod">
          <ac:chgData name="Yang, Yang (xqg5sq)" userId="b8d58a1b-1e2e-4947-91af-23cce57dea3a" providerId="ADAL" clId="{53BAC526-FB8F-994A-9AB2-9CE0918FE07C}" dt="2025-05-05T20:03:30.718" v="28080"/>
          <ac:spMkLst>
            <pc:docMk/>
            <pc:sldMk cId="2824521486" sldId="1170"/>
            <ac:spMk id="6" creationId="{76663389-B0F0-62CA-E72D-BD8046B8D207}"/>
          </ac:spMkLst>
        </pc:spChg>
        <pc:spChg chg="add mod">
          <ac:chgData name="Yang, Yang (xqg5sq)" userId="b8d58a1b-1e2e-4947-91af-23cce57dea3a" providerId="ADAL" clId="{53BAC526-FB8F-994A-9AB2-9CE0918FE07C}" dt="2025-05-05T20:03:30.718" v="28080"/>
          <ac:spMkLst>
            <pc:docMk/>
            <pc:sldMk cId="2824521486" sldId="1170"/>
            <ac:spMk id="7" creationId="{7887E3EB-D921-0829-7DF6-AAD08E666CB4}"/>
          </ac:spMkLst>
        </pc:spChg>
        <pc:spChg chg="add mod">
          <ac:chgData name="Yang, Yang (xqg5sq)" userId="b8d58a1b-1e2e-4947-91af-23cce57dea3a" providerId="ADAL" clId="{53BAC526-FB8F-994A-9AB2-9CE0918FE07C}" dt="2025-05-05T20:03:30.718" v="28080"/>
          <ac:spMkLst>
            <pc:docMk/>
            <pc:sldMk cId="2824521486" sldId="1170"/>
            <ac:spMk id="8" creationId="{56EA7798-0FCF-DEDB-DF40-4FDBBEE20A57}"/>
          </ac:spMkLst>
        </pc:spChg>
        <pc:spChg chg="add mod">
          <ac:chgData name="Yang, Yang (xqg5sq)" userId="b8d58a1b-1e2e-4947-91af-23cce57dea3a" providerId="ADAL" clId="{53BAC526-FB8F-994A-9AB2-9CE0918FE07C}" dt="2025-05-06T06:35:47.844" v="28939" actId="113"/>
          <ac:spMkLst>
            <pc:docMk/>
            <pc:sldMk cId="2824521486" sldId="1170"/>
            <ac:spMk id="9" creationId="{0DD195B7-5A67-0EF2-83F2-682A1D26FB46}"/>
          </ac:spMkLst>
        </pc:spChg>
        <pc:spChg chg="add mod">
          <ac:chgData name="Yang, Yang (xqg5sq)" userId="b8d58a1b-1e2e-4947-91af-23cce57dea3a" providerId="ADAL" clId="{53BAC526-FB8F-994A-9AB2-9CE0918FE07C}" dt="2025-05-05T20:03:30.718" v="28080"/>
          <ac:spMkLst>
            <pc:docMk/>
            <pc:sldMk cId="2824521486" sldId="1170"/>
            <ac:spMk id="11" creationId="{C118179D-DB8B-7AEE-FE41-2184D2762510}"/>
          </ac:spMkLst>
        </pc:spChg>
        <pc:spChg chg="add mod">
          <ac:chgData name="Yang, Yang (xqg5sq)" userId="b8d58a1b-1e2e-4947-91af-23cce57dea3a" providerId="ADAL" clId="{53BAC526-FB8F-994A-9AB2-9CE0918FE07C}" dt="2025-05-05T20:03:30.718" v="28080"/>
          <ac:spMkLst>
            <pc:docMk/>
            <pc:sldMk cId="2824521486" sldId="1170"/>
            <ac:spMk id="12" creationId="{579F5742-E3D3-4C2C-96A6-2E5051321A7C}"/>
          </ac:spMkLst>
        </pc:spChg>
      </pc:sldChg>
      <pc:sldChg chg="addSp delSp modSp add mod ord modShow modNotesTx">
        <pc:chgData name="Yang, Yang (xqg5sq)" userId="b8d58a1b-1e2e-4947-91af-23cce57dea3a" providerId="ADAL" clId="{53BAC526-FB8F-994A-9AB2-9CE0918FE07C}" dt="2025-05-05T00:55:39.223" v="24201" actId="20578"/>
        <pc:sldMkLst>
          <pc:docMk/>
          <pc:sldMk cId="3174967430" sldId="1171"/>
        </pc:sldMkLst>
      </pc:sldChg>
      <pc:sldChg chg="addSp delSp modSp add del mod ord modTransition addAnim delAnim modAnim">
        <pc:chgData name="Yang, Yang (xqg5sq)" userId="b8d58a1b-1e2e-4947-91af-23cce57dea3a" providerId="ADAL" clId="{53BAC526-FB8F-994A-9AB2-9CE0918FE07C}" dt="2025-05-02T04:57:58.745" v="18273" actId="2696"/>
        <pc:sldMkLst>
          <pc:docMk/>
          <pc:sldMk cId="2247776069" sldId="1172"/>
        </pc:sldMkLst>
      </pc:sldChg>
      <pc:sldChg chg="delSp add del mod ord">
        <pc:chgData name="Yang, Yang (xqg5sq)" userId="b8d58a1b-1e2e-4947-91af-23cce57dea3a" providerId="ADAL" clId="{53BAC526-FB8F-994A-9AB2-9CE0918FE07C}" dt="2025-04-30T18:44:05.686" v="9017" actId="2696"/>
        <pc:sldMkLst>
          <pc:docMk/>
          <pc:sldMk cId="1075604582" sldId="1173"/>
        </pc:sldMkLst>
      </pc:sldChg>
      <pc:sldChg chg="addSp delSp modSp new add del mod ord modTransition modShow modNotesTx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2291103022" sldId="1173"/>
        </pc:sldMkLst>
      </pc:sldChg>
      <pc:sldChg chg="addSp modSp add mod ord modShow modNotesTx">
        <pc:chgData name="Yang, Yang (xqg5sq)" userId="b8d58a1b-1e2e-4947-91af-23cce57dea3a" providerId="ADAL" clId="{53BAC526-FB8F-994A-9AB2-9CE0918FE07C}" dt="2025-05-06T06:41:32.894" v="28981" actId="729"/>
        <pc:sldMkLst>
          <pc:docMk/>
          <pc:sldMk cId="1415774320" sldId="1174"/>
        </pc:sldMkLst>
      </pc:sldChg>
      <pc:sldChg chg="delSp modSp add del mod ord delAnim modShow">
        <pc:chgData name="Yang, Yang (xqg5sq)" userId="b8d58a1b-1e2e-4947-91af-23cce57dea3a" providerId="ADAL" clId="{53BAC526-FB8F-994A-9AB2-9CE0918FE07C}" dt="2025-05-11T22:38:22.839" v="33659" actId="2696"/>
        <pc:sldMkLst>
          <pc:docMk/>
          <pc:sldMk cId="2675923120" sldId="1175"/>
        </pc:sldMkLst>
      </pc:sldChg>
      <pc:sldChg chg="delSp modSp add del mod ord modNotesTx">
        <pc:chgData name="Yang, Yang (xqg5sq)" userId="b8d58a1b-1e2e-4947-91af-23cce57dea3a" providerId="ADAL" clId="{53BAC526-FB8F-994A-9AB2-9CE0918FE07C}" dt="2025-05-05T03:17:38.253" v="24748" actId="2696"/>
        <pc:sldMkLst>
          <pc:docMk/>
          <pc:sldMk cId="2962840097" sldId="1175"/>
        </pc:sldMkLst>
      </pc:sldChg>
      <pc:sldChg chg="addSp delSp modSp add mod ord modTransition addAnim delAnim modAnim modNotesTx">
        <pc:chgData name="Yang, Yang (xqg5sq)" userId="b8d58a1b-1e2e-4947-91af-23cce57dea3a" providerId="ADAL" clId="{53BAC526-FB8F-994A-9AB2-9CE0918FE07C}" dt="2025-05-12T09:18:04.227" v="34206" actId="20577"/>
        <pc:sldMkLst>
          <pc:docMk/>
          <pc:sldMk cId="166219181" sldId="1176"/>
        </pc:sldMkLst>
        <pc:spChg chg="add mod">
          <ac:chgData name="Yang, Yang (xqg5sq)" userId="b8d58a1b-1e2e-4947-91af-23cce57dea3a" providerId="ADAL" clId="{53BAC526-FB8F-994A-9AB2-9CE0918FE07C}" dt="2025-05-05T20:04:57.453" v="28113"/>
          <ac:spMkLst>
            <pc:docMk/>
            <pc:sldMk cId="166219181" sldId="1176"/>
            <ac:spMk id="3" creationId="{9B29F20B-9E12-51EB-214B-88FAC6C37F17}"/>
          </ac:spMkLst>
        </pc:spChg>
        <pc:spChg chg="mod">
          <ac:chgData name="Yang, Yang (xqg5sq)" userId="b8d58a1b-1e2e-4947-91af-23cce57dea3a" providerId="ADAL" clId="{53BAC526-FB8F-994A-9AB2-9CE0918FE07C}" dt="2025-05-12T09:18:04.227" v="34206" actId="20577"/>
          <ac:spMkLst>
            <pc:docMk/>
            <pc:sldMk cId="166219181" sldId="1176"/>
            <ac:spMk id="4" creationId="{55F9AD7F-85A2-E641-7685-51E9583336F6}"/>
          </ac:spMkLst>
        </pc:spChg>
        <pc:spChg chg="mod">
          <ac:chgData name="Yang, Yang (xqg5sq)" userId="b8d58a1b-1e2e-4947-91af-23cce57dea3a" providerId="ADAL" clId="{53BAC526-FB8F-994A-9AB2-9CE0918FE07C}" dt="2025-05-06T06:34:28.202" v="28911" actId="113"/>
          <ac:spMkLst>
            <pc:docMk/>
            <pc:sldMk cId="166219181" sldId="1176"/>
            <ac:spMk id="6" creationId="{2AEA4EF5-A11C-F779-BC66-576A9654900C}"/>
          </ac:spMkLst>
        </pc:spChg>
        <pc:spChg chg="add mod">
          <ac:chgData name="Yang, Yang (xqg5sq)" userId="b8d58a1b-1e2e-4947-91af-23cce57dea3a" providerId="ADAL" clId="{53BAC526-FB8F-994A-9AB2-9CE0918FE07C}" dt="2025-05-05T20:04:57.453" v="28113"/>
          <ac:spMkLst>
            <pc:docMk/>
            <pc:sldMk cId="166219181" sldId="1176"/>
            <ac:spMk id="7" creationId="{8211562A-84A6-2520-7012-9766069F23ED}"/>
          </ac:spMkLst>
        </pc:spChg>
        <pc:spChg chg="add mod">
          <ac:chgData name="Yang, Yang (xqg5sq)" userId="b8d58a1b-1e2e-4947-91af-23cce57dea3a" providerId="ADAL" clId="{53BAC526-FB8F-994A-9AB2-9CE0918FE07C}" dt="2025-05-05T20:04:57.453" v="28113"/>
          <ac:spMkLst>
            <pc:docMk/>
            <pc:sldMk cId="166219181" sldId="1176"/>
            <ac:spMk id="8" creationId="{322AEE40-A898-52E5-AE1E-5FEC2195CC9C}"/>
          </ac:spMkLst>
        </pc:spChg>
        <pc:spChg chg="add mod">
          <ac:chgData name="Yang, Yang (xqg5sq)" userId="b8d58a1b-1e2e-4947-91af-23cce57dea3a" providerId="ADAL" clId="{53BAC526-FB8F-994A-9AB2-9CE0918FE07C}" dt="2025-05-06T06:34:26.868" v="28910" actId="113"/>
          <ac:spMkLst>
            <pc:docMk/>
            <pc:sldMk cId="166219181" sldId="1176"/>
            <ac:spMk id="10" creationId="{A7E3207C-8D96-6EB2-A2BB-F2B8CE52C852}"/>
          </ac:spMkLst>
        </pc:spChg>
        <pc:spChg chg="mod">
          <ac:chgData name="Yang, Yang (xqg5sq)" userId="b8d58a1b-1e2e-4947-91af-23cce57dea3a" providerId="ADAL" clId="{53BAC526-FB8F-994A-9AB2-9CE0918FE07C}" dt="2025-05-05T04:07:58.182" v="25821" actId="20577"/>
          <ac:spMkLst>
            <pc:docMk/>
            <pc:sldMk cId="166219181" sldId="1176"/>
            <ac:spMk id="11" creationId="{0129D134-7AA0-E9ED-5D7E-B370FAF5B5AA}"/>
          </ac:spMkLst>
        </pc:spChg>
        <pc:spChg chg="mod">
          <ac:chgData name="Yang, Yang (xqg5sq)" userId="b8d58a1b-1e2e-4947-91af-23cce57dea3a" providerId="ADAL" clId="{53BAC526-FB8F-994A-9AB2-9CE0918FE07C}" dt="2025-05-05T05:21:00.638" v="25976" actId="20577"/>
          <ac:spMkLst>
            <pc:docMk/>
            <pc:sldMk cId="166219181" sldId="1176"/>
            <ac:spMk id="12" creationId="{66A627E6-0381-CFAA-6134-159117FED73E}"/>
          </ac:spMkLst>
        </pc:spChg>
        <pc:spChg chg="add mod">
          <ac:chgData name="Yang, Yang (xqg5sq)" userId="b8d58a1b-1e2e-4947-91af-23cce57dea3a" providerId="ADAL" clId="{53BAC526-FB8F-994A-9AB2-9CE0918FE07C}" dt="2025-05-05T20:04:57.453" v="28113"/>
          <ac:spMkLst>
            <pc:docMk/>
            <pc:sldMk cId="166219181" sldId="1176"/>
            <ac:spMk id="13" creationId="{6C2847ED-962A-5B5C-BA20-88128AAEC99B}"/>
          </ac:spMkLst>
        </pc:spChg>
        <pc:spChg chg="add mod">
          <ac:chgData name="Yang, Yang (xqg5sq)" userId="b8d58a1b-1e2e-4947-91af-23cce57dea3a" providerId="ADAL" clId="{53BAC526-FB8F-994A-9AB2-9CE0918FE07C}" dt="2025-05-05T05:25:54.337" v="26043" actId="1036"/>
          <ac:spMkLst>
            <pc:docMk/>
            <pc:sldMk cId="166219181" sldId="1176"/>
            <ac:spMk id="24" creationId="{F478D646-9DA6-FBA0-4C54-1E98E03A11B2}"/>
          </ac:spMkLst>
        </pc:spChg>
        <pc:spChg chg="add mod">
          <ac:chgData name="Yang, Yang (xqg5sq)" userId="b8d58a1b-1e2e-4947-91af-23cce57dea3a" providerId="ADAL" clId="{53BAC526-FB8F-994A-9AB2-9CE0918FE07C}" dt="2025-05-05T05:26:32.088" v="26062" actId="1076"/>
          <ac:spMkLst>
            <pc:docMk/>
            <pc:sldMk cId="166219181" sldId="1176"/>
            <ac:spMk id="31" creationId="{030209E1-1FE6-7B75-4F06-AFEE7A9AC970}"/>
          </ac:spMkLst>
        </pc:spChg>
        <pc:spChg chg="add mod">
          <ac:chgData name="Yang, Yang (xqg5sq)" userId="b8d58a1b-1e2e-4947-91af-23cce57dea3a" providerId="ADAL" clId="{53BAC526-FB8F-994A-9AB2-9CE0918FE07C}" dt="2025-05-05T05:27:12.174" v="26132" actId="207"/>
          <ac:spMkLst>
            <pc:docMk/>
            <pc:sldMk cId="166219181" sldId="1176"/>
            <ac:spMk id="32" creationId="{BEA0C8E3-4527-D64E-55F1-C0973FDF8C86}"/>
          </ac:spMkLst>
        </pc:spChg>
        <pc:grpChg chg="add del">
          <ac:chgData name="Yang, Yang (xqg5sq)" userId="b8d58a1b-1e2e-4947-91af-23cce57dea3a" providerId="ADAL" clId="{53BAC526-FB8F-994A-9AB2-9CE0918FE07C}" dt="2025-05-05T05:20:54.970" v="25973" actId="478"/>
          <ac:grpSpMkLst>
            <pc:docMk/>
            <pc:sldMk cId="166219181" sldId="1176"/>
            <ac:grpSpMk id="9" creationId="{DDA47F7E-9E83-C662-2C09-6C27359BB026}"/>
          </ac:grpSpMkLst>
        </pc:grpChg>
        <pc:picChg chg="add mod">
          <ac:chgData name="Yang, Yang (xqg5sq)" userId="b8d58a1b-1e2e-4947-91af-23cce57dea3a" providerId="ADAL" clId="{53BAC526-FB8F-994A-9AB2-9CE0918FE07C}" dt="2025-05-05T05:25:54.337" v="26043" actId="1036"/>
          <ac:picMkLst>
            <pc:docMk/>
            <pc:sldMk cId="166219181" sldId="1176"/>
            <ac:picMk id="5" creationId="{A4E5CC09-58EA-4638-7D26-FBC79EE7C7AE}"/>
          </ac:picMkLst>
        </pc:picChg>
        <pc:cxnChg chg="add mod">
          <ac:chgData name="Yang, Yang (xqg5sq)" userId="b8d58a1b-1e2e-4947-91af-23cce57dea3a" providerId="ADAL" clId="{53BAC526-FB8F-994A-9AB2-9CE0918FE07C}" dt="2025-05-05T05:25:54.337" v="26043" actId="1036"/>
          <ac:cxnSpMkLst>
            <pc:docMk/>
            <pc:sldMk cId="166219181" sldId="1176"/>
            <ac:cxnSpMk id="23" creationId="{160DDDFB-9F30-94F5-89A1-704BFA04B1A9}"/>
          </ac:cxnSpMkLst>
        </pc:cxnChg>
      </pc:sldChg>
      <pc:sldChg chg="addSp delSp modSp add del mod ord modTransition modAnim modShow modNotesTx">
        <pc:chgData name="Yang, Yang (xqg5sq)" userId="b8d58a1b-1e2e-4947-91af-23cce57dea3a" providerId="ADAL" clId="{53BAC526-FB8F-994A-9AB2-9CE0918FE07C}" dt="2025-05-05T20:08:51.678" v="28224" actId="2696"/>
        <pc:sldMkLst>
          <pc:docMk/>
          <pc:sldMk cId="658427847" sldId="1177"/>
        </pc:sldMkLst>
      </pc:sldChg>
      <pc:sldChg chg="add">
        <pc:chgData name="Yang, Yang (xqg5sq)" userId="b8d58a1b-1e2e-4947-91af-23cce57dea3a" providerId="ADAL" clId="{53BAC526-FB8F-994A-9AB2-9CE0918FE07C}" dt="2025-05-05T20:08:56.293" v="28225"/>
        <pc:sldMkLst>
          <pc:docMk/>
          <pc:sldMk cId="1074630808" sldId="1177"/>
        </pc:sldMkLst>
      </pc:sldChg>
      <pc:sldChg chg="modSp new del mod">
        <pc:chgData name="Yang, Yang (xqg5sq)" userId="b8d58a1b-1e2e-4947-91af-23cce57dea3a" providerId="ADAL" clId="{53BAC526-FB8F-994A-9AB2-9CE0918FE07C}" dt="2025-05-05T02:54:45.481" v="24745" actId="2696"/>
        <pc:sldMkLst>
          <pc:docMk/>
          <pc:sldMk cId="2434351950" sldId="1178"/>
        </pc:sldMkLst>
      </pc:sldChg>
      <pc:sldChg chg="addSp delSp modSp add mod modTransition modAnim modNotesTx">
        <pc:chgData name="Yang, Yang (xqg5sq)" userId="b8d58a1b-1e2e-4947-91af-23cce57dea3a" providerId="ADAL" clId="{53BAC526-FB8F-994A-9AB2-9CE0918FE07C}" dt="2025-05-11T21:23:23.913" v="33200"/>
        <pc:sldMkLst>
          <pc:docMk/>
          <pc:sldMk cId="599737243" sldId="1179"/>
        </pc:sldMkLst>
        <pc:spChg chg="mod">
          <ac:chgData name="Yang, Yang (xqg5sq)" userId="b8d58a1b-1e2e-4947-91af-23cce57dea3a" providerId="ADAL" clId="{53BAC526-FB8F-994A-9AB2-9CE0918FE07C}" dt="2025-05-05T00:59:32.705" v="24249" actId="1076"/>
          <ac:spMkLst>
            <pc:docMk/>
            <pc:sldMk cId="599737243" sldId="1179"/>
            <ac:spMk id="2" creationId="{D659E1C6-7400-29CA-5608-E478B543896D}"/>
          </ac:spMkLst>
        </pc:spChg>
        <pc:spChg chg="mod">
          <ac:chgData name="Yang, Yang (xqg5sq)" userId="b8d58a1b-1e2e-4947-91af-23cce57dea3a" providerId="ADAL" clId="{53BAC526-FB8F-994A-9AB2-9CE0918FE07C}" dt="2025-05-06T06:36:44.648" v="28958" actId="113"/>
          <ac:spMkLst>
            <pc:docMk/>
            <pc:sldMk cId="599737243" sldId="1179"/>
            <ac:spMk id="4" creationId="{59CC88DC-AF4F-91EC-E5EE-2683B5ACA436}"/>
          </ac:spMkLst>
        </pc:spChg>
        <pc:spChg chg="mod">
          <ac:chgData name="Yang, Yang (xqg5sq)" userId="b8d58a1b-1e2e-4947-91af-23cce57dea3a" providerId="ADAL" clId="{53BAC526-FB8F-994A-9AB2-9CE0918FE07C}" dt="2025-05-05T01:01:12.580" v="24276" actId="1076"/>
          <ac:spMkLst>
            <pc:docMk/>
            <pc:sldMk cId="599737243" sldId="1179"/>
            <ac:spMk id="5" creationId="{092809C8-C17A-C658-4529-84979538ED5F}"/>
          </ac:spMkLst>
        </pc:spChg>
        <pc:spChg chg="add mod">
          <ac:chgData name="Yang, Yang (xqg5sq)" userId="b8d58a1b-1e2e-4947-91af-23cce57dea3a" providerId="ADAL" clId="{53BAC526-FB8F-994A-9AB2-9CE0918FE07C}" dt="2025-05-05T20:02:06.327" v="28053"/>
          <ac:spMkLst>
            <pc:docMk/>
            <pc:sldMk cId="599737243" sldId="1179"/>
            <ac:spMk id="6" creationId="{7F47E8E0-718B-6D5A-4F4A-ED56453E00E5}"/>
          </ac:spMkLst>
        </pc:spChg>
        <pc:spChg chg="add mod">
          <ac:chgData name="Yang, Yang (xqg5sq)" userId="b8d58a1b-1e2e-4947-91af-23cce57dea3a" providerId="ADAL" clId="{53BAC526-FB8F-994A-9AB2-9CE0918FE07C}" dt="2025-05-06T06:36:40.867" v="28957" actId="113"/>
          <ac:spMkLst>
            <pc:docMk/>
            <pc:sldMk cId="599737243" sldId="1179"/>
            <ac:spMk id="8" creationId="{C7DC921D-5FBC-7831-5A31-497F64519272}"/>
          </ac:spMkLst>
        </pc:spChg>
        <pc:spChg chg="add mod">
          <ac:chgData name="Yang, Yang (xqg5sq)" userId="b8d58a1b-1e2e-4947-91af-23cce57dea3a" providerId="ADAL" clId="{53BAC526-FB8F-994A-9AB2-9CE0918FE07C}" dt="2025-05-05T01:01:12.580" v="24276" actId="1076"/>
          <ac:spMkLst>
            <pc:docMk/>
            <pc:sldMk cId="599737243" sldId="1179"/>
            <ac:spMk id="9" creationId="{27383425-BC06-0B56-B9BF-91026C0C9C86}"/>
          </ac:spMkLst>
        </pc:spChg>
        <pc:spChg chg="add mod">
          <ac:chgData name="Yang, Yang (xqg5sq)" userId="b8d58a1b-1e2e-4947-91af-23cce57dea3a" providerId="ADAL" clId="{53BAC526-FB8F-994A-9AB2-9CE0918FE07C}" dt="2025-05-05T01:01:12.580" v="24276" actId="1076"/>
          <ac:spMkLst>
            <pc:docMk/>
            <pc:sldMk cId="599737243" sldId="1179"/>
            <ac:spMk id="10" creationId="{6CCB57F9-AB36-C123-DBB4-8447D7B46A12}"/>
          </ac:spMkLst>
        </pc:spChg>
        <pc:spChg chg="add mod">
          <ac:chgData name="Yang, Yang (xqg5sq)" userId="b8d58a1b-1e2e-4947-91af-23cce57dea3a" providerId="ADAL" clId="{53BAC526-FB8F-994A-9AB2-9CE0918FE07C}" dt="2025-05-05T01:01:12.580" v="24276" actId="1076"/>
          <ac:spMkLst>
            <pc:docMk/>
            <pc:sldMk cId="599737243" sldId="1179"/>
            <ac:spMk id="11" creationId="{E40D53E0-E038-2229-6A4F-CE9A9D916AF3}"/>
          </ac:spMkLst>
        </pc:spChg>
        <pc:spChg chg="add mod">
          <ac:chgData name="Yang, Yang (xqg5sq)" userId="b8d58a1b-1e2e-4947-91af-23cce57dea3a" providerId="ADAL" clId="{53BAC526-FB8F-994A-9AB2-9CE0918FE07C}" dt="2025-05-05T01:01:12.580" v="24276" actId="1076"/>
          <ac:spMkLst>
            <pc:docMk/>
            <pc:sldMk cId="599737243" sldId="1179"/>
            <ac:spMk id="12" creationId="{003F2C3D-DB96-43FD-3C36-509B54F69E22}"/>
          </ac:spMkLst>
        </pc:spChg>
        <pc:spChg chg="add mod">
          <ac:chgData name="Yang, Yang (xqg5sq)" userId="b8d58a1b-1e2e-4947-91af-23cce57dea3a" providerId="ADAL" clId="{53BAC526-FB8F-994A-9AB2-9CE0918FE07C}" dt="2025-05-05T01:01:12.580" v="24276" actId="1076"/>
          <ac:spMkLst>
            <pc:docMk/>
            <pc:sldMk cId="599737243" sldId="1179"/>
            <ac:spMk id="18" creationId="{ED96A9ED-7C45-7842-B7C7-C0F49307A77E}"/>
          </ac:spMkLst>
        </pc:spChg>
        <pc:spChg chg="add mod">
          <ac:chgData name="Yang, Yang (xqg5sq)" userId="b8d58a1b-1e2e-4947-91af-23cce57dea3a" providerId="ADAL" clId="{53BAC526-FB8F-994A-9AB2-9CE0918FE07C}" dt="2025-05-05T01:01:12.580" v="24276" actId="1076"/>
          <ac:spMkLst>
            <pc:docMk/>
            <pc:sldMk cId="599737243" sldId="1179"/>
            <ac:spMk id="19" creationId="{6FBA63B9-AEB8-1269-6981-5E6F03FBFFA1}"/>
          </ac:spMkLst>
        </pc:spChg>
        <pc:spChg chg="add mod">
          <ac:chgData name="Yang, Yang (xqg5sq)" userId="b8d58a1b-1e2e-4947-91af-23cce57dea3a" providerId="ADAL" clId="{53BAC526-FB8F-994A-9AB2-9CE0918FE07C}" dt="2025-05-05T01:01:12.580" v="24276" actId="1076"/>
          <ac:spMkLst>
            <pc:docMk/>
            <pc:sldMk cId="599737243" sldId="1179"/>
            <ac:spMk id="20" creationId="{38EA68BE-3D54-481C-3C14-EE3254F9FF67}"/>
          </ac:spMkLst>
        </pc:spChg>
        <pc:spChg chg="add mod">
          <ac:chgData name="Yang, Yang (xqg5sq)" userId="b8d58a1b-1e2e-4947-91af-23cce57dea3a" providerId="ADAL" clId="{53BAC526-FB8F-994A-9AB2-9CE0918FE07C}" dt="2025-05-05T01:01:12.580" v="24276" actId="1076"/>
          <ac:spMkLst>
            <pc:docMk/>
            <pc:sldMk cId="599737243" sldId="1179"/>
            <ac:spMk id="21" creationId="{77A6E815-658F-07C1-6823-4EE75EBABCD9}"/>
          </ac:spMkLst>
        </pc:spChg>
        <pc:spChg chg="add mod">
          <ac:chgData name="Yang, Yang (xqg5sq)" userId="b8d58a1b-1e2e-4947-91af-23cce57dea3a" providerId="ADAL" clId="{53BAC526-FB8F-994A-9AB2-9CE0918FE07C}" dt="2025-05-05T01:01:12.580" v="24276" actId="1076"/>
          <ac:spMkLst>
            <pc:docMk/>
            <pc:sldMk cId="599737243" sldId="1179"/>
            <ac:spMk id="24" creationId="{5965074C-4CB2-3B52-9BE9-73DBBD6F4B97}"/>
          </ac:spMkLst>
        </pc:spChg>
        <pc:spChg chg="add mod">
          <ac:chgData name="Yang, Yang (xqg5sq)" userId="b8d58a1b-1e2e-4947-91af-23cce57dea3a" providerId="ADAL" clId="{53BAC526-FB8F-994A-9AB2-9CE0918FE07C}" dt="2025-05-05T20:02:06.327" v="28053"/>
          <ac:spMkLst>
            <pc:docMk/>
            <pc:sldMk cId="599737243" sldId="1179"/>
            <ac:spMk id="30" creationId="{08F25CC5-E887-8CB7-4239-2168C1435F5D}"/>
          </ac:spMkLst>
        </pc:spChg>
        <pc:spChg chg="add mod">
          <ac:chgData name="Yang, Yang (xqg5sq)" userId="b8d58a1b-1e2e-4947-91af-23cce57dea3a" providerId="ADAL" clId="{53BAC526-FB8F-994A-9AB2-9CE0918FE07C}" dt="2025-05-05T20:02:06.327" v="28053"/>
          <ac:spMkLst>
            <pc:docMk/>
            <pc:sldMk cId="599737243" sldId="1179"/>
            <ac:spMk id="31" creationId="{6B80767D-BA82-4CB9-1D95-48DAE90B3716}"/>
          </ac:spMkLst>
        </pc:spChg>
        <pc:spChg chg="add mod">
          <ac:chgData name="Yang, Yang (xqg5sq)" userId="b8d58a1b-1e2e-4947-91af-23cce57dea3a" providerId="ADAL" clId="{53BAC526-FB8F-994A-9AB2-9CE0918FE07C}" dt="2025-05-05T20:02:06.327" v="28053"/>
          <ac:spMkLst>
            <pc:docMk/>
            <pc:sldMk cId="599737243" sldId="1179"/>
            <ac:spMk id="32" creationId="{A4067552-2197-1E00-A8AB-D28F84E76C45}"/>
          </ac:spMkLst>
        </pc:spChg>
        <pc:spChg chg="add mod">
          <ac:chgData name="Yang, Yang (xqg5sq)" userId="b8d58a1b-1e2e-4947-91af-23cce57dea3a" providerId="ADAL" clId="{53BAC526-FB8F-994A-9AB2-9CE0918FE07C}" dt="2025-05-05T20:53:50.968" v="28780"/>
          <ac:spMkLst>
            <pc:docMk/>
            <pc:sldMk cId="599737243" sldId="1179"/>
            <ac:spMk id="33" creationId="{7FB02A85-CDC1-465E-3AFC-59A41D03295B}"/>
          </ac:spMkLst>
        </pc:spChg>
        <pc:spChg chg="mod">
          <ac:chgData name="Yang, Yang (xqg5sq)" userId="b8d58a1b-1e2e-4947-91af-23cce57dea3a" providerId="ADAL" clId="{53BAC526-FB8F-994A-9AB2-9CE0918FE07C}" dt="2025-05-05T02:08:50.956" v="24556" actId="207"/>
          <ac:spMkLst>
            <pc:docMk/>
            <pc:sldMk cId="599737243" sldId="1179"/>
            <ac:spMk id="51" creationId="{3CFE7580-712E-197C-C8BB-78B2136ED22D}"/>
          </ac:spMkLst>
        </pc:spChg>
        <pc:picChg chg="add del">
          <ac:chgData name="Yang, Yang (xqg5sq)" userId="b8d58a1b-1e2e-4947-91af-23cce57dea3a" providerId="ADAL" clId="{53BAC526-FB8F-994A-9AB2-9CE0918FE07C}" dt="2025-05-09T16:02:44.271" v="32700" actId="478"/>
          <ac:picMkLst>
            <pc:docMk/>
            <pc:sldMk cId="599737243" sldId="1179"/>
            <ac:picMk id="13" creationId="{02E5EC4B-0BE4-B750-2573-AFC282118532}"/>
          </ac:picMkLst>
        </pc:picChg>
        <pc:picChg chg="add mod">
          <ac:chgData name="Yang, Yang (xqg5sq)" userId="b8d58a1b-1e2e-4947-91af-23cce57dea3a" providerId="ADAL" clId="{53BAC526-FB8F-994A-9AB2-9CE0918FE07C}" dt="2025-05-09T16:08:07.973" v="32743"/>
          <ac:picMkLst>
            <pc:docMk/>
            <pc:sldMk cId="599737243" sldId="1179"/>
            <ac:picMk id="37" creationId="{A7A4E30F-F70E-1280-9AF0-E29DA0ECD711}"/>
          </ac:picMkLst>
        </pc:picChg>
        <pc:cxnChg chg="mod">
          <ac:chgData name="Yang, Yang (xqg5sq)" userId="b8d58a1b-1e2e-4947-91af-23cce57dea3a" providerId="ADAL" clId="{53BAC526-FB8F-994A-9AB2-9CE0918FE07C}" dt="2025-05-05T01:00:59" v="24275" actId="14100"/>
          <ac:cxnSpMkLst>
            <pc:docMk/>
            <pc:sldMk cId="599737243" sldId="1179"/>
            <ac:cxnSpMk id="7" creationId="{2CCF65AC-9F03-9E85-C4A0-C07C3D844689}"/>
          </ac:cxnSpMkLst>
        </pc:cxnChg>
        <pc:cxnChg chg="mod">
          <ac:chgData name="Yang, Yang (xqg5sq)" userId="b8d58a1b-1e2e-4947-91af-23cce57dea3a" providerId="ADAL" clId="{53BAC526-FB8F-994A-9AB2-9CE0918FE07C}" dt="2025-05-05T00:59:22.868" v="24246" actId="14100"/>
          <ac:cxnSpMkLst>
            <pc:docMk/>
            <pc:sldMk cId="599737243" sldId="1179"/>
            <ac:cxnSpMk id="14" creationId="{67022343-CE00-83C8-772F-2E7D53C69230}"/>
          </ac:cxnSpMkLst>
        </pc:cxnChg>
        <pc:cxnChg chg="mod">
          <ac:chgData name="Yang, Yang (xqg5sq)" userId="b8d58a1b-1e2e-4947-91af-23cce57dea3a" providerId="ADAL" clId="{53BAC526-FB8F-994A-9AB2-9CE0918FE07C}" dt="2025-05-05T01:01:16.544" v="24277" actId="14100"/>
          <ac:cxnSpMkLst>
            <pc:docMk/>
            <pc:sldMk cId="599737243" sldId="1179"/>
            <ac:cxnSpMk id="28" creationId="{507813AC-C741-EEF4-526B-8949BC67749F}"/>
          </ac:cxnSpMkLst>
        </pc:cxnChg>
        <pc:cxnChg chg="mod">
          <ac:chgData name="Yang, Yang (xqg5sq)" userId="b8d58a1b-1e2e-4947-91af-23cce57dea3a" providerId="ADAL" clId="{53BAC526-FB8F-994A-9AB2-9CE0918FE07C}" dt="2025-05-05T01:00:35.643" v="24266" actId="14100"/>
          <ac:cxnSpMkLst>
            <pc:docMk/>
            <pc:sldMk cId="599737243" sldId="1179"/>
            <ac:cxnSpMk id="29" creationId="{FE9CAAEA-E172-4087-F205-112F34CD106E}"/>
          </ac:cxnSpMkLst>
        </pc:cxnChg>
        <pc:cxnChg chg="add mod">
          <ac:chgData name="Yang, Yang (xqg5sq)" userId="b8d58a1b-1e2e-4947-91af-23cce57dea3a" providerId="ADAL" clId="{53BAC526-FB8F-994A-9AB2-9CE0918FE07C}" dt="2025-05-05T02:03:14.745" v="24496"/>
          <ac:cxnSpMkLst>
            <pc:docMk/>
            <pc:sldMk cId="599737243" sldId="1179"/>
            <ac:cxnSpMk id="36" creationId="{5BD765DC-ABD4-BE43-B439-CFED9ACD61C7}"/>
          </ac:cxnSpMkLst>
        </pc:cxnChg>
      </pc:sldChg>
      <pc:sldChg chg="addSp delSp modSp add mod modTransition modAnim modNotesTx">
        <pc:chgData name="Yang, Yang (xqg5sq)" userId="b8d58a1b-1e2e-4947-91af-23cce57dea3a" providerId="ADAL" clId="{53BAC526-FB8F-994A-9AB2-9CE0918FE07C}" dt="2025-05-11T21:27:37.633" v="33307" actId="20577"/>
        <pc:sldMkLst>
          <pc:docMk/>
          <pc:sldMk cId="1107133981" sldId="1180"/>
        </pc:sldMkLst>
        <pc:spChg chg="mod">
          <ac:chgData name="Yang, Yang (xqg5sq)" userId="b8d58a1b-1e2e-4947-91af-23cce57dea3a" providerId="ADAL" clId="{53BAC526-FB8F-994A-9AB2-9CE0918FE07C}" dt="2025-05-05T07:12:22.209" v="27630" actId="20577"/>
          <ac:spMkLst>
            <pc:docMk/>
            <pc:sldMk cId="1107133981" sldId="1180"/>
            <ac:spMk id="2" creationId="{F891AFAD-6CD9-D119-C73C-4140C622F05E}"/>
          </ac:spMkLst>
        </pc:spChg>
        <pc:spChg chg="mod">
          <ac:chgData name="Yang, Yang (xqg5sq)" userId="b8d58a1b-1e2e-4947-91af-23cce57dea3a" providerId="ADAL" clId="{53BAC526-FB8F-994A-9AB2-9CE0918FE07C}" dt="2025-05-05T01:02:30.425" v="24376" actId="1037"/>
          <ac:spMkLst>
            <pc:docMk/>
            <pc:sldMk cId="1107133981" sldId="1180"/>
            <ac:spMk id="3" creationId="{86CA3CE1-6E5E-0B08-6309-657087A0E257}"/>
          </ac:spMkLst>
        </pc:spChg>
        <pc:spChg chg="mod">
          <ac:chgData name="Yang, Yang (xqg5sq)" userId="b8d58a1b-1e2e-4947-91af-23cce57dea3a" providerId="ADAL" clId="{53BAC526-FB8F-994A-9AB2-9CE0918FE07C}" dt="2025-05-06T06:36:37.103" v="28956" actId="113"/>
          <ac:spMkLst>
            <pc:docMk/>
            <pc:sldMk cId="1107133981" sldId="1180"/>
            <ac:spMk id="4" creationId="{1DED8C56-E8B7-0F21-0CCF-5EB5D13008CD}"/>
          </ac:spMkLst>
        </pc:spChg>
        <pc:spChg chg="add mod">
          <ac:chgData name="Yang, Yang (xqg5sq)" userId="b8d58a1b-1e2e-4947-91af-23cce57dea3a" providerId="ADAL" clId="{53BAC526-FB8F-994A-9AB2-9CE0918FE07C}" dt="2025-05-05T01:02:30.425" v="24376" actId="1037"/>
          <ac:spMkLst>
            <pc:docMk/>
            <pc:sldMk cId="1107133981" sldId="1180"/>
            <ac:spMk id="8" creationId="{A8CD3FA4-A54F-BFA8-D811-0F9796CF54D5}"/>
          </ac:spMkLst>
        </pc:spChg>
        <pc:spChg chg="mod">
          <ac:chgData name="Yang, Yang (xqg5sq)" userId="b8d58a1b-1e2e-4947-91af-23cce57dea3a" providerId="ADAL" clId="{53BAC526-FB8F-994A-9AB2-9CE0918FE07C}" dt="2025-05-05T01:02:30.425" v="24376" actId="1037"/>
          <ac:spMkLst>
            <pc:docMk/>
            <pc:sldMk cId="1107133981" sldId="1180"/>
            <ac:spMk id="27" creationId="{152811BC-1284-5ACC-7566-89585B708DF6}"/>
          </ac:spMkLst>
        </pc:spChg>
        <pc:spChg chg="add mod">
          <ac:chgData name="Yang, Yang (xqg5sq)" userId="b8d58a1b-1e2e-4947-91af-23cce57dea3a" providerId="ADAL" clId="{53BAC526-FB8F-994A-9AB2-9CE0918FE07C}" dt="2025-05-05T01:02:30.425" v="24376" actId="1037"/>
          <ac:spMkLst>
            <pc:docMk/>
            <pc:sldMk cId="1107133981" sldId="1180"/>
            <ac:spMk id="30" creationId="{6BB2621A-5E21-1342-B1A6-A35303939BE7}"/>
          </ac:spMkLst>
        </pc:spChg>
        <pc:spChg chg="add mod">
          <ac:chgData name="Yang, Yang (xqg5sq)" userId="b8d58a1b-1e2e-4947-91af-23cce57dea3a" providerId="ADAL" clId="{53BAC526-FB8F-994A-9AB2-9CE0918FE07C}" dt="2025-05-05T01:02:30.425" v="24376" actId="1037"/>
          <ac:spMkLst>
            <pc:docMk/>
            <pc:sldMk cId="1107133981" sldId="1180"/>
            <ac:spMk id="31" creationId="{BB199FBF-1ADB-1A2E-8A74-AF1415D11EE2}"/>
          </ac:spMkLst>
        </pc:spChg>
        <pc:spChg chg="add mod">
          <ac:chgData name="Yang, Yang (xqg5sq)" userId="b8d58a1b-1e2e-4947-91af-23cce57dea3a" providerId="ADAL" clId="{53BAC526-FB8F-994A-9AB2-9CE0918FE07C}" dt="2025-05-05T01:02:16.113" v="24348" actId="1076"/>
          <ac:spMkLst>
            <pc:docMk/>
            <pc:sldMk cId="1107133981" sldId="1180"/>
            <ac:spMk id="32" creationId="{55C99C73-5B5F-583B-6C3D-989E0A0D709F}"/>
          </ac:spMkLst>
        </pc:spChg>
        <pc:spChg chg="add mod">
          <ac:chgData name="Yang, Yang (xqg5sq)" userId="b8d58a1b-1e2e-4947-91af-23cce57dea3a" providerId="ADAL" clId="{53BAC526-FB8F-994A-9AB2-9CE0918FE07C}" dt="2025-05-05T01:02:30.425" v="24376" actId="1037"/>
          <ac:spMkLst>
            <pc:docMk/>
            <pc:sldMk cId="1107133981" sldId="1180"/>
            <ac:spMk id="33" creationId="{81CC1F55-2B41-17E9-3AF0-D1D7ACC63F35}"/>
          </ac:spMkLst>
        </pc:spChg>
        <pc:spChg chg="add mod">
          <ac:chgData name="Yang, Yang (xqg5sq)" userId="b8d58a1b-1e2e-4947-91af-23cce57dea3a" providerId="ADAL" clId="{53BAC526-FB8F-994A-9AB2-9CE0918FE07C}" dt="2025-05-05T20:02:08.058" v="28054"/>
          <ac:spMkLst>
            <pc:docMk/>
            <pc:sldMk cId="1107133981" sldId="1180"/>
            <ac:spMk id="34" creationId="{255C63D7-6E90-F65C-1BD5-7A82EE5BF089}"/>
          </ac:spMkLst>
        </pc:spChg>
        <pc:spChg chg="add mod">
          <ac:chgData name="Yang, Yang (xqg5sq)" userId="b8d58a1b-1e2e-4947-91af-23cce57dea3a" providerId="ADAL" clId="{53BAC526-FB8F-994A-9AB2-9CE0918FE07C}" dt="2025-05-06T06:36:32.210" v="28955" actId="113"/>
          <ac:spMkLst>
            <pc:docMk/>
            <pc:sldMk cId="1107133981" sldId="1180"/>
            <ac:spMk id="35" creationId="{D8FBA66C-2417-A30F-A3E0-D76A87BBE743}"/>
          </ac:spMkLst>
        </pc:spChg>
        <pc:spChg chg="add mod">
          <ac:chgData name="Yang, Yang (xqg5sq)" userId="b8d58a1b-1e2e-4947-91af-23cce57dea3a" providerId="ADAL" clId="{53BAC526-FB8F-994A-9AB2-9CE0918FE07C}" dt="2025-05-05T20:02:08.058" v="28054"/>
          <ac:spMkLst>
            <pc:docMk/>
            <pc:sldMk cId="1107133981" sldId="1180"/>
            <ac:spMk id="36" creationId="{4CDDCAF5-21A3-A389-CEE9-F1C10D2C9569}"/>
          </ac:spMkLst>
        </pc:spChg>
        <pc:spChg chg="add mod">
          <ac:chgData name="Yang, Yang (xqg5sq)" userId="b8d58a1b-1e2e-4947-91af-23cce57dea3a" providerId="ADAL" clId="{53BAC526-FB8F-994A-9AB2-9CE0918FE07C}" dt="2025-05-05T20:02:08.058" v="28054"/>
          <ac:spMkLst>
            <pc:docMk/>
            <pc:sldMk cId="1107133981" sldId="1180"/>
            <ac:spMk id="37" creationId="{94C00E87-F6FF-35C7-4143-5108C57B20AC}"/>
          </ac:spMkLst>
        </pc:spChg>
        <pc:spChg chg="add mod">
          <ac:chgData name="Yang, Yang (xqg5sq)" userId="b8d58a1b-1e2e-4947-91af-23cce57dea3a" providerId="ADAL" clId="{53BAC526-FB8F-994A-9AB2-9CE0918FE07C}" dt="2025-05-05T20:02:08.058" v="28054"/>
          <ac:spMkLst>
            <pc:docMk/>
            <pc:sldMk cId="1107133981" sldId="1180"/>
            <ac:spMk id="38" creationId="{E89DC491-27A5-F591-24D9-80F141E7A6D1}"/>
          </ac:spMkLst>
        </pc:spChg>
        <pc:spChg chg="add mod">
          <ac:chgData name="Yang, Yang (xqg5sq)" userId="b8d58a1b-1e2e-4947-91af-23cce57dea3a" providerId="ADAL" clId="{53BAC526-FB8F-994A-9AB2-9CE0918FE07C}" dt="2025-05-05T20:53:52.226" v="28781"/>
          <ac:spMkLst>
            <pc:docMk/>
            <pc:sldMk cId="1107133981" sldId="1180"/>
            <ac:spMk id="39" creationId="{9F386460-EB81-EADD-1A52-1D0D3498D99D}"/>
          </ac:spMkLst>
        </pc:spChg>
        <pc:spChg chg="add mod">
          <ac:chgData name="Yang, Yang (xqg5sq)" userId="b8d58a1b-1e2e-4947-91af-23cce57dea3a" providerId="ADAL" clId="{53BAC526-FB8F-994A-9AB2-9CE0918FE07C}" dt="2025-05-05T23:52:43.142" v="28810" actId="14100"/>
          <ac:spMkLst>
            <pc:docMk/>
            <pc:sldMk cId="1107133981" sldId="1180"/>
            <ac:spMk id="40" creationId="{4BC5348D-4F87-870F-7689-D73E0922756D}"/>
          </ac:spMkLst>
        </pc:spChg>
        <pc:spChg chg="add mod">
          <ac:chgData name="Yang, Yang (xqg5sq)" userId="b8d58a1b-1e2e-4947-91af-23cce57dea3a" providerId="ADAL" clId="{53BAC526-FB8F-994A-9AB2-9CE0918FE07C}" dt="2025-05-05T23:52:54.549" v="28816" actId="20577"/>
          <ac:spMkLst>
            <pc:docMk/>
            <pc:sldMk cId="1107133981" sldId="1180"/>
            <ac:spMk id="41" creationId="{3C3C711C-55EE-A324-4A69-B02B75838F2F}"/>
          </ac:spMkLst>
        </pc:spChg>
        <pc:spChg chg="mod">
          <ac:chgData name="Yang, Yang (xqg5sq)" userId="b8d58a1b-1e2e-4947-91af-23cce57dea3a" providerId="ADAL" clId="{53BAC526-FB8F-994A-9AB2-9CE0918FE07C}" dt="2025-05-05T01:02:30.425" v="24376" actId="1037"/>
          <ac:spMkLst>
            <pc:docMk/>
            <pc:sldMk cId="1107133981" sldId="1180"/>
            <ac:spMk id="49" creationId="{ACA14104-7119-A874-59A8-912E4928F88A}"/>
          </ac:spMkLst>
        </pc:spChg>
        <pc:spChg chg="mod">
          <ac:chgData name="Yang, Yang (xqg5sq)" userId="b8d58a1b-1e2e-4947-91af-23cce57dea3a" providerId="ADAL" clId="{53BAC526-FB8F-994A-9AB2-9CE0918FE07C}" dt="2025-05-05T01:01:54.473" v="24341" actId="1037"/>
          <ac:spMkLst>
            <pc:docMk/>
            <pc:sldMk cId="1107133981" sldId="1180"/>
            <ac:spMk id="50" creationId="{75C64408-2F74-F062-58A9-B609BCDEEF7C}"/>
          </ac:spMkLst>
        </pc:spChg>
        <pc:spChg chg="mod">
          <ac:chgData name="Yang, Yang (xqg5sq)" userId="b8d58a1b-1e2e-4947-91af-23cce57dea3a" providerId="ADAL" clId="{53BAC526-FB8F-994A-9AB2-9CE0918FE07C}" dt="2025-05-05T01:04:47.382" v="24402" actId="207"/>
          <ac:spMkLst>
            <pc:docMk/>
            <pc:sldMk cId="1107133981" sldId="1180"/>
            <ac:spMk id="51" creationId="{355E7C8D-1977-6B1F-695C-D4DB8DC425F4}"/>
          </ac:spMkLst>
        </pc:spChg>
        <pc:spChg chg="mod">
          <ac:chgData name="Yang, Yang (xqg5sq)" userId="b8d58a1b-1e2e-4947-91af-23cce57dea3a" providerId="ADAL" clId="{53BAC526-FB8F-994A-9AB2-9CE0918FE07C}" dt="2025-05-05T01:02:30.425" v="24376" actId="1037"/>
          <ac:spMkLst>
            <pc:docMk/>
            <pc:sldMk cId="1107133981" sldId="1180"/>
            <ac:spMk id="52" creationId="{C787A5EC-2F0C-806F-4553-3F554BBC55B7}"/>
          </ac:spMkLst>
        </pc:spChg>
        <pc:spChg chg="mod">
          <ac:chgData name="Yang, Yang (xqg5sq)" userId="b8d58a1b-1e2e-4947-91af-23cce57dea3a" providerId="ADAL" clId="{53BAC526-FB8F-994A-9AB2-9CE0918FE07C}" dt="2025-05-05T01:02:30.425" v="24376" actId="1037"/>
          <ac:spMkLst>
            <pc:docMk/>
            <pc:sldMk cId="1107133981" sldId="1180"/>
            <ac:spMk id="53" creationId="{DB015E9C-CFD9-D531-0452-B9496CE66067}"/>
          </ac:spMkLst>
        </pc:spChg>
        <pc:spChg chg="mod">
          <ac:chgData name="Yang, Yang (xqg5sq)" userId="b8d58a1b-1e2e-4947-91af-23cce57dea3a" providerId="ADAL" clId="{53BAC526-FB8F-994A-9AB2-9CE0918FE07C}" dt="2025-05-05T01:01:54.473" v="24341" actId="1037"/>
          <ac:spMkLst>
            <pc:docMk/>
            <pc:sldMk cId="1107133981" sldId="1180"/>
            <ac:spMk id="54" creationId="{B316EF35-204A-F8D6-2FE8-F5517C6D7A45}"/>
          </ac:spMkLst>
        </pc:spChg>
        <pc:spChg chg="mod">
          <ac:chgData name="Yang, Yang (xqg5sq)" userId="b8d58a1b-1e2e-4947-91af-23cce57dea3a" providerId="ADAL" clId="{53BAC526-FB8F-994A-9AB2-9CE0918FE07C}" dt="2025-05-05T01:02:30.425" v="24376" actId="1037"/>
          <ac:spMkLst>
            <pc:docMk/>
            <pc:sldMk cId="1107133981" sldId="1180"/>
            <ac:spMk id="55" creationId="{18A3921F-F59E-B81C-9231-62A94B8632DC}"/>
          </ac:spMkLst>
        </pc:spChg>
        <pc:spChg chg="mod">
          <ac:chgData name="Yang, Yang (xqg5sq)" userId="b8d58a1b-1e2e-4947-91af-23cce57dea3a" providerId="ADAL" clId="{53BAC526-FB8F-994A-9AB2-9CE0918FE07C}" dt="2025-05-05T01:01:54.473" v="24341" actId="1037"/>
          <ac:spMkLst>
            <pc:docMk/>
            <pc:sldMk cId="1107133981" sldId="1180"/>
            <ac:spMk id="56" creationId="{FB978456-236D-A96F-DF36-14B29CA4D926}"/>
          </ac:spMkLst>
        </pc:spChg>
        <pc:spChg chg="mod">
          <ac:chgData name="Yang, Yang (xqg5sq)" userId="b8d58a1b-1e2e-4947-91af-23cce57dea3a" providerId="ADAL" clId="{53BAC526-FB8F-994A-9AB2-9CE0918FE07C}" dt="2025-05-05T23:53:02.626" v="28818" actId="1076"/>
          <ac:spMkLst>
            <pc:docMk/>
            <pc:sldMk cId="1107133981" sldId="1180"/>
            <ac:spMk id="94" creationId="{16F63E72-2D92-4E46-9DEC-0C6E8A9A86A2}"/>
          </ac:spMkLst>
        </pc:spChg>
        <pc:picChg chg="add mod">
          <ac:chgData name="Yang, Yang (xqg5sq)" userId="b8d58a1b-1e2e-4947-91af-23cce57dea3a" providerId="ADAL" clId="{53BAC526-FB8F-994A-9AB2-9CE0918FE07C}" dt="2025-05-09T16:08:21.222" v="32745" actId="1076"/>
          <ac:picMkLst>
            <pc:docMk/>
            <pc:sldMk cId="1107133981" sldId="1180"/>
            <ac:picMk id="6" creationId="{127C2FD2-74BA-90A5-A989-AE98E2AB733F}"/>
          </ac:picMkLst>
        </pc:picChg>
        <pc:cxnChg chg="mod">
          <ac:chgData name="Yang, Yang (xqg5sq)" userId="b8d58a1b-1e2e-4947-91af-23cce57dea3a" providerId="ADAL" clId="{53BAC526-FB8F-994A-9AB2-9CE0918FE07C}" dt="2025-05-05T01:02:51.378" v="24379" actId="14100"/>
          <ac:cxnSpMkLst>
            <pc:docMk/>
            <pc:sldMk cId="1107133981" sldId="1180"/>
            <ac:cxnSpMk id="28" creationId="{D69C3646-E3D1-3577-A74B-9CC38D07618C}"/>
          </ac:cxnSpMkLst>
        </pc:cxnChg>
        <pc:cxnChg chg="mod">
          <ac:chgData name="Yang, Yang (xqg5sq)" userId="b8d58a1b-1e2e-4947-91af-23cce57dea3a" providerId="ADAL" clId="{53BAC526-FB8F-994A-9AB2-9CE0918FE07C}" dt="2025-05-05T01:03:08.444" v="24382" actId="14100"/>
          <ac:cxnSpMkLst>
            <pc:docMk/>
            <pc:sldMk cId="1107133981" sldId="1180"/>
            <ac:cxnSpMk id="29" creationId="{D1B672E6-9E62-C913-374F-03A73705729B}"/>
          </ac:cxnSpMkLst>
        </pc:cxnChg>
        <pc:cxnChg chg="add mod">
          <ac:chgData name="Yang, Yang (xqg5sq)" userId="b8d58a1b-1e2e-4947-91af-23cce57dea3a" providerId="ADAL" clId="{53BAC526-FB8F-994A-9AB2-9CE0918FE07C}" dt="2025-05-05T02:05:03.395" v="24504" actId="1076"/>
          <ac:cxnSpMkLst>
            <pc:docMk/>
            <pc:sldMk cId="1107133981" sldId="1180"/>
            <ac:cxnSpMk id="46" creationId="{D54A2DAE-0003-D5E2-DF5B-DC27D5A878A0}"/>
          </ac:cxnSpMkLst>
        </pc:cxnChg>
      </pc:sldChg>
      <pc:sldChg chg="addSp delSp modSp add mod modTransition delAnim modAnim modNotesTx">
        <pc:chgData name="Yang, Yang (xqg5sq)" userId="b8d58a1b-1e2e-4947-91af-23cce57dea3a" providerId="ADAL" clId="{53BAC526-FB8F-994A-9AB2-9CE0918FE07C}" dt="2025-05-12T10:13:36.137" v="34550"/>
        <pc:sldMkLst>
          <pc:docMk/>
          <pc:sldMk cId="3232859009" sldId="1181"/>
        </pc:sldMkLst>
        <pc:spChg chg="mod">
          <ac:chgData name="Yang, Yang (xqg5sq)" userId="b8d58a1b-1e2e-4947-91af-23cce57dea3a" providerId="ADAL" clId="{53BAC526-FB8F-994A-9AB2-9CE0918FE07C}" dt="2025-05-05T07:12:30.915" v="27632" actId="27636"/>
          <ac:spMkLst>
            <pc:docMk/>
            <pc:sldMk cId="3232859009" sldId="1181"/>
            <ac:spMk id="2" creationId="{0CA9561F-23DB-34BC-3111-14F2F0DCB008}"/>
          </ac:spMkLst>
        </pc:spChg>
        <pc:spChg chg="mod">
          <ac:chgData name="Yang, Yang (xqg5sq)" userId="b8d58a1b-1e2e-4947-91af-23cce57dea3a" providerId="ADAL" clId="{53BAC526-FB8F-994A-9AB2-9CE0918FE07C}" dt="2025-05-06T06:36:29.819" v="28954" actId="113"/>
          <ac:spMkLst>
            <pc:docMk/>
            <pc:sldMk cId="3232859009" sldId="1181"/>
            <ac:spMk id="4" creationId="{2A4675B1-DD87-761B-B694-47A869DF18BD}"/>
          </ac:spMkLst>
        </pc:spChg>
        <pc:spChg chg="add mod">
          <ac:chgData name="Yang, Yang (xqg5sq)" userId="b8d58a1b-1e2e-4947-91af-23cce57dea3a" providerId="ADAL" clId="{53BAC526-FB8F-994A-9AB2-9CE0918FE07C}" dt="2025-05-05T20:02:09.423" v="28055"/>
          <ac:spMkLst>
            <pc:docMk/>
            <pc:sldMk cId="3232859009" sldId="1181"/>
            <ac:spMk id="6" creationId="{6C3960CF-BE5F-707A-C6C2-B50E5462064C}"/>
          </ac:spMkLst>
        </pc:spChg>
        <pc:spChg chg="mod">
          <ac:chgData name="Yang, Yang (xqg5sq)" userId="b8d58a1b-1e2e-4947-91af-23cce57dea3a" providerId="ADAL" clId="{53BAC526-FB8F-994A-9AB2-9CE0918FE07C}" dt="2025-05-12T10:02:40.756" v="34507" actId="20577"/>
          <ac:spMkLst>
            <pc:docMk/>
            <pc:sldMk cId="3232859009" sldId="1181"/>
            <ac:spMk id="23" creationId="{E46EE7A6-8AE1-C4EC-4C7A-265585BCFB80}"/>
          </ac:spMkLst>
        </pc:spChg>
        <pc:spChg chg="add mod">
          <ac:chgData name="Yang, Yang (xqg5sq)" userId="b8d58a1b-1e2e-4947-91af-23cce57dea3a" providerId="ADAL" clId="{53BAC526-FB8F-994A-9AB2-9CE0918FE07C}" dt="2025-05-06T06:36:28.096" v="28953" actId="113"/>
          <ac:spMkLst>
            <pc:docMk/>
            <pc:sldMk cId="3232859009" sldId="1181"/>
            <ac:spMk id="34" creationId="{84900A60-F59F-796F-B327-84C694B9AD58}"/>
          </ac:spMkLst>
        </pc:spChg>
        <pc:spChg chg="add mod">
          <ac:chgData name="Yang, Yang (xqg5sq)" userId="b8d58a1b-1e2e-4947-91af-23cce57dea3a" providerId="ADAL" clId="{53BAC526-FB8F-994A-9AB2-9CE0918FE07C}" dt="2025-05-05T20:02:09.423" v="28055"/>
          <ac:spMkLst>
            <pc:docMk/>
            <pc:sldMk cId="3232859009" sldId="1181"/>
            <ac:spMk id="36" creationId="{EA01DBE7-3072-CCCA-DA78-65AFDFA6FA00}"/>
          </ac:spMkLst>
        </pc:spChg>
        <pc:spChg chg="add mod">
          <ac:chgData name="Yang, Yang (xqg5sq)" userId="b8d58a1b-1e2e-4947-91af-23cce57dea3a" providerId="ADAL" clId="{53BAC526-FB8F-994A-9AB2-9CE0918FE07C}" dt="2025-05-05T20:02:09.423" v="28055"/>
          <ac:spMkLst>
            <pc:docMk/>
            <pc:sldMk cId="3232859009" sldId="1181"/>
            <ac:spMk id="38" creationId="{A84D0CB3-6BDA-AABC-EC37-BB3F2785A717}"/>
          </ac:spMkLst>
        </pc:spChg>
        <pc:spChg chg="add mod">
          <ac:chgData name="Yang, Yang (xqg5sq)" userId="b8d58a1b-1e2e-4947-91af-23cce57dea3a" providerId="ADAL" clId="{53BAC526-FB8F-994A-9AB2-9CE0918FE07C}" dt="2025-05-05T20:02:09.423" v="28055"/>
          <ac:spMkLst>
            <pc:docMk/>
            <pc:sldMk cId="3232859009" sldId="1181"/>
            <ac:spMk id="39" creationId="{9ABF6DC0-FC17-A2D6-AD24-06CC72B7DEAA}"/>
          </ac:spMkLst>
        </pc:spChg>
        <pc:spChg chg="add mod">
          <ac:chgData name="Yang, Yang (xqg5sq)" userId="b8d58a1b-1e2e-4947-91af-23cce57dea3a" providerId="ADAL" clId="{53BAC526-FB8F-994A-9AB2-9CE0918FE07C}" dt="2025-05-05T20:53:54.241" v="28782"/>
          <ac:spMkLst>
            <pc:docMk/>
            <pc:sldMk cId="3232859009" sldId="1181"/>
            <ac:spMk id="40" creationId="{C105EAC6-8A3B-A81C-0DA5-488F482D1F40}"/>
          </ac:spMkLst>
        </pc:spChg>
        <pc:spChg chg="add mod">
          <ac:chgData name="Yang, Yang (xqg5sq)" userId="b8d58a1b-1e2e-4947-91af-23cce57dea3a" providerId="ADAL" clId="{53BAC526-FB8F-994A-9AB2-9CE0918FE07C}" dt="2025-05-05T23:53:10.468" v="28819"/>
          <ac:spMkLst>
            <pc:docMk/>
            <pc:sldMk cId="3232859009" sldId="1181"/>
            <ac:spMk id="41" creationId="{ABEA0530-0BBC-BF02-2530-BF2603DCB853}"/>
          </ac:spMkLst>
        </pc:spChg>
        <pc:spChg chg="add mod">
          <ac:chgData name="Yang, Yang (xqg5sq)" userId="b8d58a1b-1e2e-4947-91af-23cce57dea3a" providerId="ADAL" clId="{53BAC526-FB8F-994A-9AB2-9CE0918FE07C}" dt="2025-05-05T23:53:10.468" v="28819"/>
          <ac:spMkLst>
            <pc:docMk/>
            <pc:sldMk cId="3232859009" sldId="1181"/>
            <ac:spMk id="42" creationId="{D9118B55-E2EC-AB12-AC82-2B2D6D7E433F}"/>
          </ac:spMkLst>
        </pc:spChg>
        <pc:picChg chg="add mod">
          <ac:chgData name="Yang, Yang (xqg5sq)" userId="b8d58a1b-1e2e-4947-91af-23cce57dea3a" providerId="ADAL" clId="{53BAC526-FB8F-994A-9AB2-9CE0918FE07C}" dt="2025-05-09T16:16:41.833" v="32799" actId="1076"/>
          <ac:picMkLst>
            <pc:docMk/>
            <pc:sldMk cId="3232859009" sldId="1181"/>
            <ac:picMk id="47" creationId="{37E6D929-0C6A-5CC6-FD80-B577F96D278D}"/>
          </ac:picMkLst>
        </pc:picChg>
        <pc:cxnChg chg="add mod">
          <ac:chgData name="Yang, Yang (xqg5sq)" userId="b8d58a1b-1e2e-4947-91af-23cce57dea3a" providerId="ADAL" clId="{53BAC526-FB8F-994A-9AB2-9CE0918FE07C}" dt="2025-05-05T01:08:30.316" v="24426" actId="1582"/>
          <ac:cxnSpMkLst>
            <pc:docMk/>
            <pc:sldMk cId="3232859009" sldId="1181"/>
            <ac:cxnSpMk id="35" creationId="{FBFED852-1D0A-E6BC-D6A6-857ADAD2DC5F}"/>
          </ac:cxnSpMkLst>
        </pc:cxnChg>
        <pc:cxnChg chg="add mod">
          <ac:chgData name="Yang, Yang (xqg5sq)" userId="b8d58a1b-1e2e-4947-91af-23cce57dea3a" providerId="ADAL" clId="{53BAC526-FB8F-994A-9AB2-9CE0918FE07C}" dt="2025-05-09T16:19:21.890" v="32818" actId="14100"/>
          <ac:cxnSpMkLst>
            <pc:docMk/>
            <pc:sldMk cId="3232859009" sldId="1181"/>
            <ac:cxnSpMk id="37" creationId="{537598DF-707F-B939-1652-2F70619F9E27}"/>
          </ac:cxnSpMkLst>
        </pc:cxnChg>
        <pc:cxnChg chg="add mod">
          <ac:chgData name="Yang, Yang (xqg5sq)" userId="b8d58a1b-1e2e-4947-91af-23cce57dea3a" providerId="ADAL" clId="{53BAC526-FB8F-994A-9AB2-9CE0918FE07C}" dt="2025-05-05T02:06:08.030" v="24513" actId="1035"/>
          <ac:cxnSpMkLst>
            <pc:docMk/>
            <pc:sldMk cId="3232859009" sldId="1181"/>
            <ac:cxnSpMk id="45" creationId="{A9540932-1E47-5DAB-AEEC-CB51474AF1C5}"/>
          </ac:cxnSpMkLst>
        </pc:cxnChg>
      </pc:sldChg>
      <pc:sldChg chg="addSp delSp modSp add del mod ord modTransition delAnim modAnim">
        <pc:chgData name="Yang, Yang (xqg5sq)" userId="b8d58a1b-1e2e-4947-91af-23cce57dea3a" providerId="ADAL" clId="{53BAC526-FB8F-994A-9AB2-9CE0918FE07C}" dt="2025-05-06T19:08:45.640" v="29575" actId="2696"/>
        <pc:sldMkLst>
          <pc:docMk/>
          <pc:sldMk cId="1410057363" sldId="1182"/>
        </pc:sldMkLst>
      </pc:sldChg>
      <pc:sldChg chg="addSp delSp modSp add mod ord modTransition modAnim modNotesTx">
        <pc:chgData name="Yang, Yang (xqg5sq)" userId="b8d58a1b-1e2e-4947-91af-23cce57dea3a" providerId="ADAL" clId="{53BAC526-FB8F-994A-9AB2-9CE0918FE07C}" dt="2025-05-12T06:20:04.208" v="33751" actId="20577"/>
        <pc:sldMkLst>
          <pc:docMk/>
          <pc:sldMk cId="3411068233" sldId="1183"/>
        </pc:sldMkLst>
        <pc:spChg chg="add mod">
          <ac:chgData name="Yang, Yang (xqg5sq)" userId="b8d58a1b-1e2e-4947-91af-23cce57dea3a" providerId="ADAL" clId="{53BAC526-FB8F-994A-9AB2-9CE0918FE07C}" dt="2025-05-05T20:01:42.768" v="28050" actId="207"/>
          <ac:spMkLst>
            <pc:docMk/>
            <pc:sldMk cId="3411068233" sldId="1183"/>
            <ac:spMk id="3" creationId="{843D0A79-4F3C-C1EE-55B2-A8D2CDBBE1F8}"/>
          </ac:spMkLst>
        </pc:spChg>
        <pc:spChg chg="mod">
          <ac:chgData name="Yang, Yang (xqg5sq)" userId="b8d58a1b-1e2e-4947-91af-23cce57dea3a" providerId="ADAL" clId="{53BAC526-FB8F-994A-9AB2-9CE0918FE07C}" dt="2025-05-06T06:36:58.144" v="28962" actId="113"/>
          <ac:spMkLst>
            <pc:docMk/>
            <pc:sldMk cId="3411068233" sldId="1183"/>
            <ac:spMk id="4" creationId="{67DB9E23-C70B-8931-83FD-1A206A05C559}"/>
          </ac:spMkLst>
        </pc:spChg>
        <pc:spChg chg="add mod">
          <ac:chgData name="Yang, Yang (xqg5sq)" userId="b8d58a1b-1e2e-4947-91af-23cce57dea3a" providerId="ADAL" clId="{53BAC526-FB8F-994A-9AB2-9CE0918FE07C}" dt="2025-05-06T06:36:56.418" v="28961" actId="113"/>
          <ac:spMkLst>
            <pc:docMk/>
            <pc:sldMk cId="3411068233" sldId="1183"/>
            <ac:spMk id="5" creationId="{85FC8C25-A519-78F6-DF5D-F69F2E61BF71}"/>
          </ac:spMkLst>
        </pc:spChg>
        <pc:spChg chg="add mod">
          <ac:chgData name="Yang, Yang (xqg5sq)" userId="b8d58a1b-1e2e-4947-91af-23cce57dea3a" providerId="ADAL" clId="{53BAC526-FB8F-994A-9AB2-9CE0918FE07C}" dt="2025-05-05T20:01:38.235" v="28049"/>
          <ac:spMkLst>
            <pc:docMk/>
            <pc:sldMk cId="3411068233" sldId="1183"/>
            <ac:spMk id="6" creationId="{FDEE0988-3CB2-41BB-B4B6-5C7FAB653E41}"/>
          </ac:spMkLst>
        </pc:spChg>
        <pc:spChg chg="add mod">
          <ac:chgData name="Yang, Yang (xqg5sq)" userId="b8d58a1b-1e2e-4947-91af-23cce57dea3a" providerId="ADAL" clId="{53BAC526-FB8F-994A-9AB2-9CE0918FE07C}" dt="2025-05-05T20:01:38.235" v="28049"/>
          <ac:spMkLst>
            <pc:docMk/>
            <pc:sldMk cId="3411068233" sldId="1183"/>
            <ac:spMk id="7" creationId="{41188382-CECE-F172-7F2F-E785623BA188}"/>
          </ac:spMkLst>
        </pc:spChg>
        <pc:spChg chg="add mod">
          <ac:chgData name="Yang, Yang (xqg5sq)" userId="b8d58a1b-1e2e-4947-91af-23cce57dea3a" providerId="ADAL" clId="{53BAC526-FB8F-994A-9AB2-9CE0918FE07C}" dt="2025-05-05T20:01:38.235" v="28049"/>
          <ac:spMkLst>
            <pc:docMk/>
            <pc:sldMk cId="3411068233" sldId="1183"/>
            <ac:spMk id="8" creationId="{4AE978EA-192A-9E56-FBD2-5CA768BBB8B6}"/>
          </ac:spMkLst>
        </pc:spChg>
        <pc:spChg chg="add mod">
          <ac:chgData name="Yang, Yang (xqg5sq)" userId="b8d58a1b-1e2e-4947-91af-23cce57dea3a" providerId="ADAL" clId="{53BAC526-FB8F-994A-9AB2-9CE0918FE07C}" dt="2025-05-05T20:53:46.347" v="28778" actId="1076"/>
          <ac:spMkLst>
            <pc:docMk/>
            <pc:sldMk cId="3411068233" sldId="1183"/>
            <ac:spMk id="9" creationId="{AA4D2BA8-ADF4-C970-5224-05E56A2D7529}"/>
          </ac:spMkLst>
        </pc:spChg>
        <pc:spChg chg="mod">
          <ac:chgData name="Yang, Yang (xqg5sq)" userId="b8d58a1b-1e2e-4947-91af-23cce57dea3a" providerId="ADAL" clId="{53BAC526-FB8F-994A-9AB2-9CE0918FE07C}" dt="2025-05-05T02:09:04.411" v="24557" actId="207"/>
          <ac:spMkLst>
            <pc:docMk/>
            <pc:sldMk cId="3411068233" sldId="1183"/>
            <ac:spMk id="51" creationId="{0AA7F9E7-1128-2424-F1C0-6709C00F53BA}"/>
          </ac:spMkLst>
        </pc:spChg>
      </pc:sldChg>
      <pc:sldChg chg="addSp delSp modSp add del mod">
        <pc:chgData name="Yang, Yang (xqg5sq)" userId="b8d58a1b-1e2e-4947-91af-23cce57dea3a" providerId="ADAL" clId="{53BAC526-FB8F-994A-9AB2-9CE0918FE07C}" dt="2025-05-05T02:09:42.144" v="24560" actId="2696"/>
        <pc:sldMkLst>
          <pc:docMk/>
          <pc:sldMk cId="2054597804" sldId="1184"/>
        </pc:sldMkLst>
      </pc:sldChg>
      <pc:sldChg chg="delSp add del mod">
        <pc:chgData name="Yang, Yang (xqg5sq)" userId="b8d58a1b-1e2e-4947-91af-23cce57dea3a" providerId="ADAL" clId="{53BAC526-FB8F-994A-9AB2-9CE0918FE07C}" dt="2025-05-05T02:10:00.085" v="24565" actId="2696"/>
        <pc:sldMkLst>
          <pc:docMk/>
          <pc:sldMk cId="1827162534" sldId="1185"/>
        </pc:sldMkLst>
      </pc:sldChg>
      <pc:sldChg chg="addSp delSp modSp add del mod modTransition modNotesTx">
        <pc:chgData name="Yang, Yang (xqg5sq)" userId="b8d58a1b-1e2e-4947-91af-23cce57dea3a" providerId="ADAL" clId="{53BAC526-FB8F-994A-9AB2-9CE0918FE07C}" dt="2025-05-06T19:08:41.328" v="29574" actId="2696"/>
        <pc:sldMkLst>
          <pc:docMk/>
          <pc:sldMk cId="3634601764" sldId="1186"/>
        </pc:sldMkLst>
      </pc:sldChg>
      <pc:sldChg chg="addSp delSp add del mod ord addAnim delAnim">
        <pc:chgData name="Yang, Yang (xqg5sq)" userId="b8d58a1b-1e2e-4947-91af-23cce57dea3a" providerId="ADAL" clId="{53BAC526-FB8F-994A-9AB2-9CE0918FE07C}" dt="2025-05-05T02:13:18.096" v="24581" actId="2696"/>
        <pc:sldMkLst>
          <pc:docMk/>
          <pc:sldMk cId="2509966213" sldId="1187"/>
        </pc:sldMkLst>
      </pc:sldChg>
      <pc:sldChg chg="addSp delSp modSp add mod ord modTransition modAnim modNotesTx">
        <pc:chgData name="Yang, Yang (xqg5sq)" userId="b8d58a1b-1e2e-4947-91af-23cce57dea3a" providerId="ADAL" clId="{53BAC526-FB8F-994A-9AB2-9CE0918FE07C}" dt="2025-05-12T10:14:01.645" v="34555"/>
        <pc:sldMkLst>
          <pc:docMk/>
          <pc:sldMk cId="3857821074" sldId="1188"/>
        </pc:sldMkLst>
        <pc:spChg chg="mod">
          <ac:chgData name="Yang, Yang (xqg5sq)" userId="b8d58a1b-1e2e-4947-91af-23cce57dea3a" providerId="ADAL" clId="{53BAC526-FB8F-994A-9AB2-9CE0918FE07C}" dt="2025-05-05T07:12:39.593" v="27638" actId="27636"/>
          <ac:spMkLst>
            <pc:docMk/>
            <pc:sldMk cId="3857821074" sldId="1188"/>
            <ac:spMk id="2" creationId="{B55687F4-9260-2884-3F92-6C5AF26BC3FB}"/>
          </ac:spMkLst>
        </pc:spChg>
        <pc:spChg chg="mod">
          <ac:chgData name="Yang, Yang (xqg5sq)" userId="b8d58a1b-1e2e-4947-91af-23cce57dea3a" providerId="ADAL" clId="{53BAC526-FB8F-994A-9AB2-9CE0918FE07C}" dt="2025-05-06T06:36:13.987" v="28948" actId="113"/>
          <ac:spMkLst>
            <pc:docMk/>
            <pc:sldMk cId="3857821074" sldId="1188"/>
            <ac:spMk id="4" creationId="{B0EEFEAE-AF3B-3B4B-E380-6DC827D0FF45}"/>
          </ac:spMkLst>
        </pc:spChg>
        <pc:spChg chg="add mod">
          <ac:chgData name="Yang, Yang (xqg5sq)" userId="b8d58a1b-1e2e-4947-91af-23cce57dea3a" providerId="ADAL" clId="{53BAC526-FB8F-994A-9AB2-9CE0918FE07C}" dt="2025-05-05T20:02:20.949" v="28058" actId="1076"/>
          <ac:spMkLst>
            <pc:docMk/>
            <pc:sldMk cId="3857821074" sldId="1188"/>
            <ac:spMk id="6" creationId="{49DF71BD-3D55-84B9-968B-A392335F7C4B}"/>
          </ac:spMkLst>
        </pc:spChg>
        <pc:spChg chg="add mod">
          <ac:chgData name="Yang, Yang (xqg5sq)" userId="b8d58a1b-1e2e-4947-91af-23cce57dea3a" providerId="ADAL" clId="{53BAC526-FB8F-994A-9AB2-9CE0918FE07C}" dt="2025-05-05T20:02:22.659" v="28059"/>
          <ac:spMkLst>
            <pc:docMk/>
            <pc:sldMk cId="3857821074" sldId="1188"/>
            <ac:spMk id="34" creationId="{9E39E20F-CA97-3D0A-DED6-8441C2FD7490}"/>
          </ac:spMkLst>
        </pc:spChg>
        <pc:spChg chg="add mod">
          <ac:chgData name="Yang, Yang (xqg5sq)" userId="b8d58a1b-1e2e-4947-91af-23cce57dea3a" providerId="ADAL" clId="{53BAC526-FB8F-994A-9AB2-9CE0918FE07C}" dt="2025-05-06T06:36:09.962" v="28947" actId="113"/>
          <ac:spMkLst>
            <pc:docMk/>
            <pc:sldMk cId="3857821074" sldId="1188"/>
            <ac:spMk id="38" creationId="{50C242A7-F6DE-677F-D064-02811DECBBBD}"/>
          </ac:spMkLst>
        </pc:spChg>
        <pc:spChg chg="add mod">
          <ac:chgData name="Yang, Yang (xqg5sq)" userId="b8d58a1b-1e2e-4947-91af-23cce57dea3a" providerId="ADAL" clId="{53BAC526-FB8F-994A-9AB2-9CE0918FE07C}" dt="2025-05-05T20:02:22.659" v="28059"/>
          <ac:spMkLst>
            <pc:docMk/>
            <pc:sldMk cId="3857821074" sldId="1188"/>
            <ac:spMk id="41" creationId="{8DDD7C80-F9C0-358C-CD67-B08955F0CD35}"/>
          </ac:spMkLst>
        </pc:spChg>
        <pc:spChg chg="add mod">
          <ac:chgData name="Yang, Yang (xqg5sq)" userId="b8d58a1b-1e2e-4947-91af-23cce57dea3a" providerId="ADAL" clId="{53BAC526-FB8F-994A-9AB2-9CE0918FE07C}" dt="2025-05-05T20:02:22.659" v="28059"/>
          <ac:spMkLst>
            <pc:docMk/>
            <pc:sldMk cId="3857821074" sldId="1188"/>
            <ac:spMk id="42" creationId="{E03292FB-495A-2A17-C644-46C9FDB6ECC5}"/>
          </ac:spMkLst>
        </pc:spChg>
        <pc:spChg chg="add mod">
          <ac:chgData name="Yang, Yang (xqg5sq)" userId="b8d58a1b-1e2e-4947-91af-23cce57dea3a" providerId="ADAL" clId="{53BAC526-FB8F-994A-9AB2-9CE0918FE07C}" dt="2025-05-05T20:02:22.659" v="28059"/>
          <ac:spMkLst>
            <pc:docMk/>
            <pc:sldMk cId="3857821074" sldId="1188"/>
            <ac:spMk id="44" creationId="{B45F95A8-21A0-7FF4-4B6B-A14758829B75}"/>
          </ac:spMkLst>
        </pc:spChg>
        <pc:spChg chg="add mod">
          <ac:chgData name="Yang, Yang (xqg5sq)" userId="b8d58a1b-1e2e-4947-91af-23cce57dea3a" providerId="ADAL" clId="{53BAC526-FB8F-994A-9AB2-9CE0918FE07C}" dt="2025-05-05T20:53:58.455" v="28785"/>
          <ac:spMkLst>
            <pc:docMk/>
            <pc:sldMk cId="3857821074" sldId="1188"/>
            <ac:spMk id="45" creationId="{B7518F30-C2A2-F501-B288-1F9CB51A73CC}"/>
          </ac:spMkLst>
        </pc:spChg>
        <pc:spChg chg="add mod">
          <ac:chgData name="Yang, Yang (xqg5sq)" userId="b8d58a1b-1e2e-4947-91af-23cce57dea3a" providerId="ADAL" clId="{53BAC526-FB8F-994A-9AB2-9CE0918FE07C}" dt="2025-05-05T23:53:18.216" v="28822"/>
          <ac:spMkLst>
            <pc:docMk/>
            <pc:sldMk cId="3857821074" sldId="1188"/>
            <ac:spMk id="46" creationId="{D6ED102B-A4ED-B965-3CD1-F44D3A83833E}"/>
          </ac:spMkLst>
        </pc:spChg>
        <pc:spChg chg="add mod">
          <ac:chgData name="Yang, Yang (xqg5sq)" userId="b8d58a1b-1e2e-4947-91af-23cce57dea3a" providerId="ADAL" clId="{53BAC526-FB8F-994A-9AB2-9CE0918FE07C}" dt="2025-05-05T23:53:18.216" v="28822"/>
          <ac:spMkLst>
            <pc:docMk/>
            <pc:sldMk cId="3857821074" sldId="1188"/>
            <ac:spMk id="47" creationId="{C5850259-A7D0-2079-D9A0-CD88E64E3916}"/>
          </ac:spMkLst>
        </pc:spChg>
        <pc:picChg chg="add mod">
          <ac:chgData name="Yang, Yang (xqg5sq)" userId="b8d58a1b-1e2e-4947-91af-23cce57dea3a" providerId="ADAL" clId="{53BAC526-FB8F-994A-9AB2-9CE0918FE07C}" dt="2025-05-09T16:10:52.883" v="32773" actId="1035"/>
          <ac:picMkLst>
            <pc:docMk/>
            <pc:sldMk cId="3857821074" sldId="1188"/>
            <ac:picMk id="58" creationId="{BB04AED1-E19A-BA43-6756-1380E20C14D2}"/>
          </ac:picMkLst>
        </pc:picChg>
        <pc:picChg chg="add mod">
          <ac:chgData name="Yang, Yang (xqg5sq)" userId="b8d58a1b-1e2e-4947-91af-23cce57dea3a" providerId="ADAL" clId="{53BAC526-FB8F-994A-9AB2-9CE0918FE07C}" dt="2025-05-09T16:29:36.467" v="32851" actId="1076"/>
          <ac:picMkLst>
            <pc:docMk/>
            <pc:sldMk cId="3857821074" sldId="1188"/>
            <ac:picMk id="62" creationId="{0677AF15-9DFA-56A8-914B-9BE8F63AF51E}"/>
          </ac:picMkLst>
        </pc:picChg>
      </pc:sldChg>
      <pc:sldChg chg="new del">
        <pc:chgData name="Yang, Yang (xqg5sq)" userId="b8d58a1b-1e2e-4947-91af-23cce57dea3a" providerId="ADAL" clId="{53BAC526-FB8F-994A-9AB2-9CE0918FE07C}" dt="2025-05-05T04:16:57.693" v="25826" actId="2696"/>
        <pc:sldMkLst>
          <pc:docMk/>
          <pc:sldMk cId="3591916979" sldId="1189"/>
        </pc:sldMkLst>
      </pc:sldChg>
      <pc:sldChg chg="addSp delSp modSp new mod modAnim modNotesTx">
        <pc:chgData name="Yang, Yang (xqg5sq)" userId="b8d58a1b-1e2e-4947-91af-23cce57dea3a" providerId="ADAL" clId="{53BAC526-FB8F-994A-9AB2-9CE0918FE07C}" dt="2025-05-12T09:21:04.935" v="34232"/>
        <pc:sldMkLst>
          <pc:docMk/>
          <pc:sldMk cId="2038323497" sldId="1190"/>
        </pc:sldMkLst>
        <pc:spChg chg="add mod">
          <ac:chgData name="Yang, Yang (xqg5sq)" userId="b8d58a1b-1e2e-4947-91af-23cce57dea3a" providerId="ADAL" clId="{53BAC526-FB8F-994A-9AB2-9CE0918FE07C}" dt="2025-05-12T09:21:04.935" v="34232"/>
          <ac:spMkLst>
            <pc:docMk/>
            <pc:sldMk cId="2038323497" sldId="1190"/>
            <ac:spMk id="2" creationId="{7BD3EE07-CEB4-D8A3-11D4-648A3B5DA25B}"/>
          </ac:spMkLst>
        </pc:spChg>
        <pc:spChg chg="add mod">
          <ac:chgData name="Yang, Yang (xqg5sq)" userId="b8d58a1b-1e2e-4947-91af-23cce57dea3a" providerId="ADAL" clId="{53BAC526-FB8F-994A-9AB2-9CE0918FE07C}" dt="2025-05-09T15:56:57.026" v="32678" actId="1036"/>
          <ac:spMkLst>
            <pc:docMk/>
            <pc:sldMk cId="2038323497" sldId="1190"/>
            <ac:spMk id="7" creationId="{38A7411C-DEF7-EFBC-1EA8-64AD62E3227F}"/>
          </ac:spMkLst>
        </pc:spChg>
        <pc:spChg chg="add mod">
          <ac:chgData name="Yang, Yang (xqg5sq)" userId="b8d58a1b-1e2e-4947-91af-23cce57dea3a" providerId="ADAL" clId="{53BAC526-FB8F-994A-9AB2-9CE0918FE07C}" dt="2025-05-09T15:56:57.026" v="32678" actId="1036"/>
          <ac:spMkLst>
            <pc:docMk/>
            <pc:sldMk cId="2038323497" sldId="1190"/>
            <ac:spMk id="8" creationId="{D1E33D58-C91C-A21E-3AC6-7B3F62C947FB}"/>
          </ac:spMkLst>
        </pc:spChg>
        <pc:spChg chg="add mod">
          <ac:chgData name="Yang, Yang (xqg5sq)" userId="b8d58a1b-1e2e-4947-91af-23cce57dea3a" providerId="ADAL" clId="{53BAC526-FB8F-994A-9AB2-9CE0918FE07C}" dt="2025-05-11T13:54:02.691" v="33127" actId="5793"/>
          <ac:spMkLst>
            <pc:docMk/>
            <pc:sldMk cId="2038323497" sldId="1190"/>
            <ac:spMk id="9" creationId="{3FD305D6-4BEB-4F28-3226-296EF1E09DF7}"/>
          </ac:spMkLst>
        </pc:spChg>
        <pc:spChg chg="add mod">
          <ac:chgData name="Yang, Yang (xqg5sq)" userId="b8d58a1b-1e2e-4947-91af-23cce57dea3a" providerId="ADAL" clId="{53BAC526-FB8F-994A-9AB2-9CE0918FE07C}" dt="2025-05-05T03:44:04.355" v="25545" actId="1076"/>
          <ac:spMkLst>
            <pc:docMk/>
            <pc:sldMk cId="2038323497" sldId="1190"/>
            <ac:spMk id="10" creationId="{8BEB51AD-B0EA-3A48-646B-8720A3CA580C}"/>
          </ac:spMkLst>
        </pc:spChg>
        <pc:spChg chg="add mod">
          <ac:chgData name="Yang, Yang (xqg5sq)" userId="b8d58a1b-1e2e-4947-91af-23cce57dea3a" providerId="ADAL" clId="{53BAC526-FB8F-994A-9AB2-9CE0918FE07C}" dt="2025-05-06T16:35:38.118" v="29025" actId="2711"/>
          <ac:spMkLst>
            <pc:docMk/>
            <pc:sldMk cId="2038323497" sldId="1190"/>
            <ac:spMk id="11" creationId="{31F4D703-548B-F406-DE22-2F8165025D83}"/>
          </ac:spMkLst>
        </pc:spChg>
        <pc:picChg chg="add mod">
          <ac:chgData name="Yang, Yang (xqg5sq)" userId="b8d58a1b-1e2e-4947-91af-23cce57dea3a" providerId="ADAL" clId="{53BAC526-FB8F-994A-9AB2-9CE0918FE07C}" dt="2025-05-09T15:57:39.598" v="32688" actId="1076"/>
          <ac:picMkLst>
            <pc:docMk/>
            <pc:sldMk cId="2038323497" sldId="1190"/>
            <ac:picMk id="49" creationId="{978637CC-1168-80B1-040F-0B1C9308A898}"/>
          </ac:picMkLst>
        </pc:picChg>
      </pc:sldChg>
      <pc:sldChg chg="add del">
        <pc:chgData name="Yang, Yang (xqg5sq)" userId="b8d58a1b-1e2e-4947-91af-23cce57dea3a" providerId="ADAL" clId="{53BAC526-FB8F-994A-9AB2-9CE0918FE07C}" dt="2025-05-05T03:18:41.871" v="24774" actId="2696"/>
        <pc:sldMkLst>
          <pc:docMk/>
          <pc:sldMk cId="2810831493" sldId="1190"/>
        </pc:sldMkLst>
      </pc:sldChg>
      <pc:sldChg chg="add del">
        <pc:chgData name="Yang, Yang (xqg5sq)" userId="b8d58a1b-1e2e-4947-91af-23cce57dea3a" providerId="ADAL" clId="{53BAC526-FB8F-994A-9AB2-9CE0918FE07C}" dt="2025-05-05T03:43:21.203" v="25456" actId="2696"/>
        <pc:sldMkLst>
          <pc:docMk/>
          <pc:sldMk cId="2888405584" sldId="1191"/>
        </pc:sldMkLst>
      </pc:sldChg>
      <pc:sldChg chg="addSp delSp modSp add mod modTransition delAnim modAnim modNotesTx">
        <pc:chgData name="Yang, Yang (xqg5sq)" userId="b8d58a1b-1e2e-4947-91af-23cce57dea3a" providerId="ADAL" clId="{53BAC526-FB8F-994A-9AB2-9CE0918FE07C}" dt="2025-05-12T12:52:40.763" v="34755" actId="20577"/>
        <pc:sldMkLst>
          <pc:docMk/>
          <pc:sldMk cId="3403003816" sldId="1191"/>
        </pc:sldMkLst>
        <pc:spChg chg="add mod">
          <ac:chgData name="Yang, Yang (xqg5sq)" userId="b8d58a1b-1e2e-4947-91af-23cce57dea3a" providerId="ADAL" clId="{53BAC526-FB8F-994A-9AB2-9CE0918FE07C}" dt="2025-05-12T12:51:46.823" v="34732" actId="20577"/>
          <ac:spMkLst>
            <pc:docMk/>
            <pc:sldMk cId="3403003816" sldId="1191"/>
            <ac:spMk id="2" creationId="{74999A35-7FD3-3AF2-7A76-5BFB127D362E}"/>
          </ac:spMkLst>
        </pc:spChg>
        <pc:spChg chg="add mod">
          <ac:chgData name="Yang, Yang (xqg5sq)" userId="b8d58a1b-1e2e-4947-91af-23cce57dea3a" providerId="ADAL" clId="{53BAC526-FB8F-994A-9AB2-9CE0918FE07C}" dt="2025-05-05T20:06:39.501" v="28220" actId="1035"/>
          <ac:spMkLst>
            <pc:docMk/>
            <pc:sldMk cId="3403003816" sldId="1191"/>
            <ac:spMk id="6" creationId="{DED6F3E1-06F4-ADD2-B781-EA3E1B89AE9E}"/>
          </ac:spMkLst>
        </pc:spChg>
        <pc:spChg chg="mod">
          <ac:chgData name="Yang, Yang (xqg5sq)" userId="b8d58a1b-1e2e-4947-91af-23cce57dea3a" providerId="ADAL" clId="{53BAC526-FB8F-994A-9AB2-9CE0918FE07C}" dt="2025-05-06T17:23:27.525" v="29046" actId="2711"/>
          <ac:spMkLst>
            <pc:docMk/>
            <pc:sldMk cId="3403003816" sldId="1191"/>
            <ac:spMk id="7" creationId="{881C8C00-A1F6-EA6C-C580-CAD1DB7397E8}"/>
          </ac:spMkLst>
        </pc:spChg>
        <pc:spChg chg="add mod">
          <ac:chgData name="Yang, Yang (xqg5sq)" userId="b8d58a1b-1e2e-4947-91af-23cce57dea3a" providerId="ADAL" clId="{53BAC526-FB8F-994A-9AB2-9CE0918FE07C}" dt="2025-05-05T20:06:17.738" v="28189"/>
          <ac:spMkLst>
            <pc:docMk/>
            <pc:sldMk cId="3403003816" sldId="1191"/>
            <ac:spMk id="8" creationId="{28296847-240C-7661-DB61-7A28BCE63C86}"/>
          </ac:spMkLst>
        </pc:spChg>
        <pc:spChg chg="mod">
          <ac:chgData name="Yang, Yang (xqg5sq)" userId="b8d58a1b-1e2e-4947-91af-23cce57dea3a" providerId="ADAL" clId="{53BAC526-FB8F-994A-9AB2-9CE0918FE07C}" dt="2025-05-06T17:23:35.209" v="29047" actId="2711"/>
          <ac:spMkLst>
            <pc:docMk/>
            <pc:sldMk cId="3403003816" sldId="1191"/>
            <ac:spMk id="9" creationId="{BF3F5638-5D3C-D7BF-5704-E7D36FF3385C}"/>
          </ac:spMkLst>
        </pc:spChg>
        <pc:spChg chg="add mod">
          <ac:chgData name="Yang, Yang (xqg5sq)" userId="b8d58a1b-1e2e-4947-91af-23cce57dea3a" providerId="ADAL" clId="{53BAC526-FB8F-994A-9AB2-9CE0918FE07C}" dt="2025-05-05T20:06:17.738" v="28189"/>
          <ac:spMkLst>
            <pc:docMk/>
            <pc:sldMk cId="3403003816" sldId="1191"/>
            <ac:spMk id="10" creationId="{581B13B1-CF0E-C010-1E6D-5E7441E066FB}"/>
          </ac:spMkLst>
        </pc:spChg>
        <pc:spChg chg="mod">
          <ac:chgData name="Yang, Yang (xqg5sq)" userId="b8d58a1b-1e2e-4947-91af-23cce57dea3a" providerId="ADAL" clId="{53BAC526-FB8F-994A-9AB2-9CE0918FE07C}" dt="2025-05-05T20:06:46.256" v="28221" actId="14100"/>
          <ac:spMkLst>
            <pc:docMk/>
            <pc:sldMk cId="3403003816" sldId="1191"/>
            <ac:spMk id="11" creationId="{B1CA2B00-1375-9E1C-8D4B-967EDE10263D}"/>
          </ac:spMkLst>
        </pc:spChg>
        <pc:spChg chg="add mod">
          <ac:chgData name="Yang, Yang (xqg5sq)" userId="b8d58a1b-1e2e-4947-91af-23cce57dea3a" providerId="ADAL" clId="{53BAC526-FB8F-994A-9AB2-9CE0918FE07C}" dt="2025-05-05T20:06:17.738" v="28189"/>
          <ac:spMkLst>
            <pc:docMk/>
            <pc:sldMk cId="3403003816" sldId="1191"/>
            <ac:spMk id="12" creationId="{99F34E16-6345-5BCF-1DED-B723E18BFD0B}"/>
          </ac:spMkLst>
        </pc:spChg>
        <pc:spChg chg="add mod">
          <ac:chgData name="Yang, Yang (xqg5sq)" userId="b8d58a1b-1e2e-4947-91af-23cce57dea3a" providerId="ADAL" clId="{53BAC526-FB8F-994A-9AB2-9CE0918FE07C}" dt="2025-05-05T20:06:25.398" v="28190" actId="207"/>
          <ac:spMkLst>
            <pc:docMk/>
            <pc:sldMk cId="3403003816" sldId="1191"/>
            <ac:spMk id="13" creationId="{AD18C807-1C55-CA1E-B400-B5DE4C3A1AC4}"/>
          </ac:spMkLst>
        </pc:spChg>
        <pc:spChg chg="add mod">
          <ac:chgData name="Yang, Yang (xqg5sq)" userId="b8d58a1b-1e2e-4947-91af-23cce57dea3a" providerId="ADAL" clId="{53BAC526-FB8F-994A-9AB2-9CE0918FE07C}" dt="2025-05-06T06:38:52.648" v="28977" actId="113"/>
          <ac:spMkLst>
            <pc:docMk/>
            <pc:sldMk cId="3403003816" sldId="1191"/>
            <ac:spMk id="14" creationId="{E5BB30C9-D051-9CBA-0423-6460CF851B78}"/>
          </ac:spMkLst>
        </pc:spChg>
        <pc:spChg chg="add mod">
          <ac:chgData name="Yang, Yang (xqg5sq)" userId="b8d58a1b-1e2e-4947-91af-23cce57dea3a" providerId="ADAL" clId="{53BAC526-FB8F-994A-9AB2-9CE0918FE07C}" dt="2025-05-06T06:38:54.773" v="28978" actId="113"/>
          <ac:spMkLst>
            <pc:docMk/>
            <pc:sldMk cId="3403003816" sldId="1191"/>
            <ac:spMk id="15" creationId="{C9E8F9B4-42E5-264B-0A44-F2BD88B972D8}"/>
          </ac:spMkLst>
        </pc:spChg>
        <pc:picChg chg="add mod">
          <ac:chgData name="Yang, Yang (xqg5sq)" userId="b8d58a1b-1e2e-4947-91af-23cce57dea3a" providerId="ADAL" clId="{53BAC526-FB8F-994A-9AB2-9CE0918FE07C}" dt="2025-05-05T20:06:39.501" v="28220" actId="1035"/>
          <ac:picMkLst>
            <pc:docMk/>
            <pc:sldMk cId="3403003816" sldId="1191"/>
            <ac:picMk id="3" creationId="{0D675DF3-1915-90FD-3F15-B87F8A3D00B1}"/>
          </ac:picMkLst>
        </pc:picChg>
        <pc:picChg chg="add mod">
          <ac:chgData name="Yang, Yang (xqg5sq)" userId="b8d58a1b-1e2e-4947-91af-23cce57dea3a" providerId="ADAL" clId="{53BAC526-FB8F-994A-9AB2-9CE0918FE07C}" dt="2025-05-05T20:06:39.501" v="28220" actId="1035"/>
          <ac:picMkLst>
            <pc:docMk/>
            <pc:sldMk cId="3403003816" sldId="1191"/>
            <ac:picMk id="4" creationId="{FA485469-6BC6-0A23-A5EF-1DE2EB6D6F20}"/>
          </ac:picMkLst>
        </pc:picChg>
        <pc:picChg chg="add mod">
          <ac:chgData name="Yang, Yang (xqg5sq)" userId="b8d58a1b-1e2e-4947-91af-23cce57dea3a" providerId="ADAL" clId="{53BAC526-FB8F-994A-9AB2-9CE0918FE07C}" dt="2025-05-05T20:06:39.501" v="28220" actId="1035"/>
          <ac:picMkLst>
            <pc:docMk/>
            <pc:sldMk cId="3403003816" sldId="1191"/>
            <ac:picMk id="5" creationId="{25BFDFB0-4FF7-E988-5EF0-A65BEB48B6E7}"/>
          </ac:picMkLst>
        </pc:picChg>
      </pc:sldChg>
      <pc:sldChg chg="new del">
        <pc:chgData name="Yang, Yang (xqg5sq)" userId="b8d58a1b-1e2e-4947-91af-23cce57dea3a" providerId="ADAL" clId="{53BAC526-FB8F-994A-9AB2-9CE0918FE07C}" dt="2025-05-05T03:42:56.308" v="25425" actId="680"/>
        <pc:sldMkLst>
          <pc:docMk/>
          <pc:sldMk cId="1462423328" sldId="1192"/>
        </pc:sldMkLst>
      </pc:sldChg>
      <pc:sldChg chg="new del">
        <pc:chgData name="Yang, Yang (xqg5sq)" userId="b8d58a1b-1e2e-4947-91af-23cce57dea3a" providerId="ADAL" clId="{53BAC526-FB8F-994A-9AB2-9CE0918FE07C}" dt="2025-05-05T05:32:55.023" v="26150" actId="2696"/>
        <pc:sldMkLst>
          <pc:docMk/>
          <pc:sldMk cId="2776086187" sldId="1192"/>
        </pc:sldMkLst>
      </pc:sldChg>
      <pc:sldChg chg="addSp modSp add del mod modAnim">
        <pc:chgData name="Yang, Yang (xqg5sq)" userId="b8d58a1b-1e2e-4947-91af-23cce57dea3a" providerId="ADAL" clId="{53BAC526-FB8F-994A-9AB2-9CE0918FE07C}" dt="2025-05-05T03:43:20.243" v="25455" actId="2696"/>
        <pc:sldMkLst>
          <pc:docMk/>
          <pc:sldMk cId="3412239276" sldId="1192"/>
        </pc:sldMkLst>
      </pc:sldChg>
      <pc:sldChg chg="add del">
        <pc:chgData name="Yang, Yang (xqg5sq)" userId="b8d58a1b-1e2e-4947-91af-23cce57dea3a" providerId="ADAL" clId="{53BAC526-FB8F-994A-9AB2-9CE0918FE07C}" dt="2025-05-05T05:19:12.393" v="25953" actId="2696"/>
        <pc:sldMkLst>
          <pc:docMk/>
          <pc:sldMk cId="3162309684" sldId="1193"/>
        </pc:sldMkLst>
      </pc:sldChg>
      <pc:sldChg chg="add del">
        <pc:chgData name="Yang, Yang (xqg5sq)" userId="b8d58a1b-1e2e-4947-91af-23cce57dea3a" providerId="ADAL" clId="{53BAC526-FB8F-994A-9AB2-9CE0918FE07C}" dt="2025-05-05T05:32:54.529" v="26149" actId="2696"/>
        <pc:sldMkLst>
          <pc:docMk/>
          <pc:sldMk cId="4153262534" sldId="1194"/>
        </pc:sldMkLst>
      </pc:sldChg>
      <pc:sldChg chg="addSp delSp modSp add mod modTransition delAnim modAnim modNotesTx">
        <pc:chgData name="Yang, Yang (xqg5sq)" userId="b8d58a1b-1e2e-4947-91af-23cce57dea3a" providerId="ADAL" clId="{53BAC526-FB8F-994A-9AB2-9CE0918FE07C}" dt="2025-05-12T09:18:11.799" v="34210" actId="20577"/>
        <pc:sldMkLst>
          <pc:docMk/>
          <pc:sldMk cId="2767313397" sldId="1195"/>
        </pc:sldMkLst>
        <pc:spChg chg="add mod">
          <ac:chgData name="Yang, Yang (xqg5sq)" userId="b8d58a1b-1e2e-4947-91af-23cce57dea3a" providerId="ADAL" clId="{53BAC526-FB8F-994A-9AB2-9CE0918FE07C}" dt="2025-05-05T05:25:36.478" v="26026" actId="1036"/>
          <ac:spMkLst>
            <pc:docMk/>
            <pc:sldMk cId="2767313397" sldId="1195"/>
            <ac:spMk id="3" creationId="{CE85DB45-7FA3-72FC-6C0B-BE1004DF9C9E}"/>
          </ac:spMkLst>
        </pc:spChg>
        <pc:spChg chg="mod">
          <ac:chgData name="Yang, Yang (xqg5sq)" userId="b8d58a1b-1e2e-4947-91af-23cce57dea3a" providerId="ADAL" clId="{53BAC526-FB8F-994A-9AB2-9CE0918FE07C}" dt="2025-05-12T09:18:11.799" v="34210" actId="20577"/>
          <ac:spMkLst>
            <pc:docMk/>
            <pc:sldMk cId="2767313397" sldId="1195"/>
            <ac:spMk id="4" creationId="{108F2399-04DD-6AC0-ED9D-88CBE40B5847}"/>
          </ac:spMkLst>
        </pc:spChg>
        <pc:spChg chg="add mod">
          <ac:chgData name="Yang, Yang (xqg5sq)" userId="b8d58a1b-1e2e-4947-91af-23cce57dea3a" providerId="ADAL" clId="{53BAC526-FB8F-994A-9AB2-9CE0918FE07C}" dt="2025-05-05T20:05:26.303" v="28145"/>
          <ac:spMkLst>
            <pc:docMk/>
            <pc:sldMk cId="2767313397" sldId="1195"/>
            <ac:spMk id="5" creationId="{A8CF883D-15B2-FADA-CD9D-CACA832E9A0D}"/>
          </ac:spMkLst>
        </pc:spChg>
        <pc:spChg chg="mod">
          <ac:chgData name="Yang, Yang (xqg5sq)" userId="b8d58a1b-1e2e-4947-91af-23cce57dea3a" providerId="ADAL" clId="{53BAC526-FB8F-994A-9AB2-9CE0918FE07C}" dt="2025-05-06T06:34:16.855" v="28907" actId="113"/>
          <ac:spMkLst>
            <pc:docMk/>
            <pc:sldMk cId="2767313397" sldId="1195"/>
            <ac:spMk id="6" creationId="{8202ED77-198A-527E-589F-9026D444B2FF}"/>
          </ac:spMkLst>
        </pc:spChg>
        <pc:spChg chg="add mod">
          <ac:chgData name="Yang, Yang (xqg5sq)" userId="b8d58a1b-1e2e-4947-91af-23cce57dea3a" providerId="ADAL" clId="{53BAC526-FB8F-994A-9AB2-9CE0918FE07C}" dt="2025-05-05T20:05:21.514" v="28144" actId="1035"/>
          <ac:spMkLst>
            <pc:docMk/>
            <pc:sldMk cId="2767313397" sldId="1195"/>
            <ac:spMk id="7" creationId="{F63DB92F-96A8-46E6-6AB0-D325673C6C0A}"/>
          </ac:spMkLst>
        </pc:spChg>
        <pc:spChg chg="add mod">
          <ac:chgData name="Yang, Yang (xqg5sq)" userId="b8d58a1b-1e2e-4947-91af-23cce57dea3a" providerId="ADAL" clId="{53BAC526-FB8F-994A-9AB2-9CE0918FE07C}" dt="2025-05-05T20:05:21.514" v="28144" actId="1035"/>
          <ac:spMkLst>
            <pc:docMk/>
            <pc:sldMk cId="2767313397" sldId="1195"/>
            <ac:spMk id="8" creationId="{D4DF5929-8C20-E2DE-953C-1BB03C6FC0C0}"/>
          </ac:spMkLst>
        </pc:spChg>
        <pc:spChg chg="add mod">
          <ac:chgData name="Yang, Yang (xqg5sq)" userId="b8d58a1b-1e2e-4947-91af-23cce57dea3a" providerId="ADAL" clId="{53BAC526-FB8F-994A-9AB2-9CE0918FE07C}" dt="2025-05-05T20:05:26.303" v="28145"/>
          <ac:spMkLst>
            <pc:docMk/>
            <pc:sldMk cId="2767313397" sldId="1195"/>
            <ac:spMk id="9" creationId="{7FF54102-D850-AACA-470B-D5C37E9CD61C}"/>
          </ac:spMkLst>
        </pc:spChg>
        <pc:spChg chg="add mod">
          <ac:chgData name="Yang, Yang (xqg5sq)" userId="b8d58a1b-1e2e-4947-91af-23cce57dea3a" providerId="ADAL" clId="{53BAC526-FB8F-994A-9AB2-9CE0918FE07C}" dt="2025-05-05T20:05:26.303" v="28145"/>
          <ac:spMkLst>
            <pc:docMk/>
            <pc:sldMk cId="2767313397" sldId="1195"/>
            <ac:spMk id="11" creationId="{CABA0E6E-22C5-A174-35EB-8FD446F6F18C}"/>
          </ac:spMkLst>
        </pc:spChg>
        <pc:spChg chg="add mod">
          <ac:chgData name="Yang, Yang (xqg5sq)" userId="b8d58a1b-1e2e-4947-91af-23cce57dea3a" providerId="ADAL" clId="{53BAC526-FB8F-994A-9AB2-9CE0918FE07C}" dt="2025-05-06T06:34:15.405" v="28906" actId="113"/>
          <ac:spMkLst>
            <pc:docMk/>
            <pc:sldMk cId="2767313397" sldId="1195"/>
            <ac:spMk id="12" creationId="{D1F787FB-D546-A48C-271C-41CD0D415194}"/>
          </ac:spMkLst>
        </pc:spChg>
        <pc:spChg chg="add mod">
          <ac:chgData name="Yang, Yang (xqg5sq)" userId="b8d58a1b-1e2e-4947-91af-23cce57dea3a" providerId="ADAL" clId="{53BAC526-FB8F-994A-9AB2-9CE0918FE07C}" dt="2025-05-05T20:05:26.303" v="28145"/>
          <ac:spMkLst>
            <pc:docMk/>
            <pc:sldMk cId="2767313397" sldId="1195"/>
            <ac:spMk id="13" creationId="{823D349E-7D9C-E381-1FDD-984C77C4CB1D}"/>
          </ac:spMkLst>
        </pc:spChg>
        <pc:spChg chg="add del mod">
          <ac:chgData name="Yang, Yang (xqg5sq)" userId="b8d58a1b-1e2e-4947-91af-23cce57dea3a" providerId="ADAL" clId="{53BAC526-FB8F-994A-9AB2-9CE0918FE07C}" dt="2025-05-12T09:10:30.346" v="34117" actId="478"/>
          <ac:spMkLst>
            <pc:docMk/>
            <pc:sldMk cId="2767313397" sldId="1195"/>
            <ac:spMk id="14" creationId="{64570B91-954A-138C-48A7-E9AE579E57C2}"/>
          </ac:spMkLst>
        </pc:spChg>
        <pc:spChg chg="add mod">
          <ac:chgData name="Yang, Yang (xqg5sq)" userId="b8d58a1b-1e2e-4947-91af-23cce57dea3a" providerId="ADAL" clId="{53BAC526-FB8F-994A-9AB2-9CE0918FE07C}" dt="2025-05-05T20:05:21.514" v="28144" actId="1035"/>
          <ac:spMkLst>
            <pc:docMk/>
            <pc:sldMk cId="2767313397" sldId="1195"/>
            <ac:spMk id="15" creationId="{F2C34790-0D6D-70ED-75B7-8A0F5ABB3983}"/>
          </ac:spMkLst>
        </pc:spChg>
        <pc:spChg chg="add mod">
          <ac:chgData name="Yang, Yang (xqg5sq)" userId="b8d58a1b-1e2e-4947-91af-23cce57dea3a" providerId="ADAL" clId="{53BAC526-FB8F-994A-9AB2-9CE0918FE07C}" dt="2025-05-05T20:05:21.514" v="28144" actId="1035"/>
          <ac:spMkLst>
            <pc:docMk/>
            <pc:sldMk cId="2767313397" sldId="1195"/>
            <ac:spMk id="16" creationId="{1F347975-E33E-018C-836A-E91BBA031A19}"/>
          </ac:spMkLst>
        </pc:spChg>
        <pc:spChg chg="add mod">
          <ac:chgData name="Yang, Yang (xqg5sq)" userId="b8d58a1b-1e2e-4947-91af-23cce57dea3a" providerId="ADAL" clId="{53BAC526-FB8F-994A-9AB2-9CE0918FE07C}" dt="2025-05-12T09:11:17.440" v="34156" actId="207"/>
          <ac:spMkLst>
            <pc:docMk/>
            <pc:sldMk cId="2767313397" sldId="1195"/>
            <ac:spMk id="17" creationId="{B099A447-1A71-315A-6500-89B59E9F4C5D}"/>
          </ac:spMkLst>
        </pc:spChg>
        <pc:spChg chg="mod">
          <ac:chgData name="Yang, Yang (xqg5sq)" userId="b8d58a1b-1e2e-4947-91af-23cce57dea3a" providerId="ADAL" clId="{53BAC526-FB8F-994A-9AB2-9CE0918FE07C}" dt="2025-05-05T05:25:36.478" v="26026" actId="1036"/>
          <ac:spMkLst>
            <pc:docMk/>
            <pc:sldMk cId="2767313397" sldId="1195"/>
            <ac:spMk id="24" creationId="{16F541F2-588D-E951-657F-CCFE94DD4823}"/>
          </ac:spMkLst>
        </pc:spChg>
        <pc:picChg chg="add mod">
          <ac:chgData name="Yang, Yang (xqg5sq)" userId="b8d58a1b-1e2e-4947-91af-23cce57dea3a" providerId="ADAL" clId="{53BAC526-FB8F-994A-9AB2-9CE0918FE07C}" dt="2025-05-05T20:05:21.514" v="28144" actId="1035"/>
          <ac:picMkLst>
            <pc:docMk/>
            <pc:sldMk cId="2767313397" sldId="1195"/>
            <ac:picMk id="10" creationId="{9E282F89-8FD8-48EC-20A6-39077AB51F5C}"/>
          </ac:picMkLst>
        </pc:picChg>
        <pc:picChg chg="mod">
          <ac:chgData name="Yang, Yang (xqg5sq)" userId="b8d58a1b-1e2e-4947-91af-23cce57dea3a" providerId="ADAL" clId="{53BAC526-FB8F-994A-9AB2-9CE0918FE07C}" dt="2025-05-05T05:25:36.478" v="26026" actId="1036"/>
          <ac:picMkLst>
            <pc:docMk/>
            <pc:sldMk cId="2767313397" sldId="1195"/>
            <ac:picMk id="18" creationId="{1A18A4CB-6AF9-E0F3-77DB-478A3F16A26B}"/>
          </ac:picMkLst>
        </pc:picChg>
        <pc:picChg chg="add mod">
          <ac:chgData name="Yang, Yang (xqg5sq)" userId="b8d58a1b-1e2e-4947-91af-23cce57dea3a" providerId="ADAL" clId="{53BAC526-FB8F-994A-9AB2-9CE0918FE07C}" dt="2025-05-05T20:05:21.514" v="28144" actId="1035"/>
          <ac:picMkLst>
            <pc:docMk/>
            <pc:sldMk cId="2767313397" sldId="1195"/>
            <ac:picMk id="1026" creationId="{DF23F051-D7D0-644E-9DD6-4CDEF26398D2}"/>
          </ac:picMkLst>
        </pc:picChg>
        <pc:cxnChg chg="mod">
          <ac:chgData name="Yang, Yang (xqg5sq)" userId="b8d58a1b-1e2e-4947-91af-23cce57dea3a" providerId="ADAL" clId="{53BAC526-FB8F-994A-9AB2-9CE0918FE07C}" dt="2025-05-05T05:25:36.478" v="26026" actId="1036"/>
          <ac:cxnSpMkLst>
            <pc:docMk/>
            <pc:sldMk cId="2767313397" sldId="1195"/>
            <ac:cxnSpMk id="23" creationId="{79F9E6D0-9A58-73F4-0CE8-47677F34CA68}"/>
          </ac:cxnSpMkLst>
        </pc:cxnChg>
      </pc:sldChg>
      <pc:sldChg chg="add del">
        <pc:chgData name="Yang, Yang (xqg5sq)" userId="b8d58a1b-1e2e-4947-91af-23cce57dea3a" providerId="ADAL" clId="{53BAC526-FB8F-994A-9AB2-9CE0918FE07C}" dt="2025-05-05T05:19:11.351" v="25952" actId="2696"/>
        <pc:sldMkLst>
          <pc:docMk/>
          <pc:sldMk cId="3187224113" sldId="1195"/>
        </pc:sldMkLst>
      </pc:sldChg>
      <pc:sldChg chg="addSp delSp modSp add del mod modAnim">
        <pc:chgData name="Yang, Yang (xqg5sq)" userId="b8d58a1b-1e2e-4947-91af-23cce57dea3a" providerId="ADAL" clId="{53BAC526-FB8F-994A-9AB2-9CE0918FE07C}" dt="2025-05-05T05:29:16.385" v="26139" actId="2696"/>
        <pc:sldMkLst>
          <pc:docMk/>
          <pc:sldMk cId="2197637139" sldId="1196"/>
        </pc:sldMkLst>
      </pc:sldChg>
      <pc:sldChg chg="addSp delSp modSp add del mod modTransition delAnim modAnim modNotesTx">
        <pc:chgData name="Yang, Yang (xqg5sq)" userId="b8d58a1b-1e2e-4947-91af-23cce57dea3a" providerId="ADAL" clId="{53BAC526-FB8F-994A-9AB2-9CE0918FE07C}" dt="2025-05-12T09:18:15.416" v="34212" actId="20577"/>
        <pc:sldMkLst>
          <pc:docMk/>
          <pc:sldMk cId="736160604" sldId="1197"/>
        </pc:sldMkLst>
        <pc:spChg chg="mod">
          <ac:chgData name="Yang, Yang (xqg5sq)" userId="b8d58a1b-1e2e-4947-91af-23cce57dea3a" providerId="ADAL" clId="{53BAC526-FB8F-994A-9AB2-9CE0918FE07C}" dt="2025-05-12T09:18:15.416" v="34212" actId="20577"/>
          <ac:spMkLst>
            <pc:docMk/>
            <pc:sldMk cId="736160604" sldId="1197"/>
            <ac:spMk id="4" creationId="{84A58F5E-CE4D-41AA-6341-6E8066B54258}"/>
          </ac:spMkLst>
        </pc:spChg>
        <pc:spChg chg="mod">
          <ac:chgData name="Yang, Yang (xqg5sq)" userId="b8d58a1b-1e2e-4947-91af-23cce57dea3a" providerId="ADAL" clId="{53BAC526-FB8F-994A-9AB2-9CE0918FE07C}" dt="2025-05-06T06:34:10.214" v="28905" actId="113"/>
          <ac:spMkLst>
            <pc:docMk/>
            <pc:sldMk cId="736160604" sldId="1197"/>
            <ac:spMk id="6" creationId="{42273426-42E4-1EFC-3E33-A49981C04C3C}"/>
          </ac:spMkLst>
        </pc:spChg>
        <pc:spChg chg="add mod">
          <ac:chgData name="Yang, Yang (xqg5sq)" userId="b8d58a1b-1e2e-4947-91af-23cce57dea3a" providerId="ADAL" clId="{53BAC526-FB8F-994A-9AB2-9CE0918FE07C}" dt="2025-05-05T20:05:27.555" v="28146"/>
          <ac:spMkLst>
            <pc:docMk/>
            <pc:sldMk cId="736160604" sldId="1197"/>
            <ac:spMk id="7" creationId="{1D12A1FE-71EB-5EBB-C960-14733768C025}"/>
          </ac:spMkLst>
        </pc:spChg>
        <pc:spChg chg="add mod">
          <ac:chgData name="Yang, Yang (xqg5sq)" userId="b8d58a1b-1e2e-4947-91af-23cce57dea3a" providerId="ADAL" clId="{53BAC526-FB8F-994A-9AB2-9CE0918FE07C}" dt="2025-05-05T20:05:27.555" v="28146"/>
          <ac:spMkLst>
            <pc:docMk/>
            <pc:sldMk cId="736160604" sldId="1197"/>
            <ac:spMk id="8" creationId="{F1541ACC-C027-A892-65E7-869CF5BCFFB2}"/>
          </ac:spMkLst>
        </pc:spChg>
        <pc:spChg chg="add mod">
          <ac:chgData name="Yang, Yang (xqg5sq)" userId="b8d58a1b-1e2e-4947-91af-23cce57dea3a" providerId="ADAL" clId="{53BAC526-FB8F-994A-9AB2-9CE0918FE07C}" dt="2025-05-05T20:05:27.555" v="28146"/>
          <ac:spMkLst>
            <pc:docMk/>
            <pc:sldMk cId="736160604" sldId="1197"/>
            <ac:spMk id="9" creationId="{A72E3F96-D7D0-7D33-FF11-5BEC88104655}"/>
          </ac:spMkLst>
        </pc:spChg>
        <pc:spChg chg="add mod">
          <ac:chgData name="Yang, Yang (xqg5sq)" userId="b8d58a1b-1e2e-4947-91af-23cce57dea3a" providerId="ADAL" clId="{53BAC526-FB8F-994A-9AB2-9CE0918FE07C}" dt="2025-05-06T06:34:08.739" v="28904" actId="113"/>
          <ac:spMkLst>
            <pc:docMk/>
            <pc:sldMk cId="736160604" sldId="1197"/>
            <ac:spMk id="11" creationId="{7231CA9F-D2AD-0053-23BF-7CBDBBC1DBDC}"/>
          </ac:spMkLst>
        </pc:spChg>
        <pc:spChg chg="add mod">
          <ac:chgData name="Yang, Yang (xqg5sq)" userId="b8d58a1b-1e2e-4947-91af-23cce57dea3a" providerId="ADAL" clId="{53BAC526-FB8F-994A-9AB2-9CE0918FE07C}" dt="2025-05-05T20:05:27.555" v="28146"/>
          <ac:spMkLst>
            <pc:docMk/>
            <pc:sldMk cId="736160604" sldId="1197"/>
            <ac:spMk id="12" creationId="{96ADC82C-3F30-08C1-F3A8-5BC699AC2229}"/>
          </ac:spMkLst>
        </pc:spChg>
        <pc:picChg chg="mod">
          <ac:chgData name="Yang, Yang (xqg5sq)" userId="b8d58a1b-1e2e-4947-91af-23cce57dea3a" providerId="ADAL" clId="{53BAC526-FB8F-994A-9AB2-9CE0918FE07C}" dt="2025-05-05T05:49:19.878" v="26273" actId="1076"/>
          <ac:picMkLst>
            <pc:docMk/>
            <pc:sldMk cId="736160604" sldId="1197"/>
            <ac:picMk id="20" creationId="{49AC7AED-DB9B-6315-945E-459797E913D9}"/>
          </ac:picMkLst>
        </pc:picChg>
      </pc:sldChg>
      <pc:sldChg chg="add del modTransition modAnim">
        <pc:chgData name="Yang, Yang (xqg5sq)" userId="b8d58a1b-1e2e-4947-91af-23cce57dea3a" providerId="ADAL" clId="{53BAC526-FB8F-994A-9AB2-9CE0918FE07C}" dt="2025-05-05T05:47:58.299" v="26263" actId="2696"/>
        <pc:sldMkLst>
          <pc:docMk/>
          <pc:sldMk cId="817518930" sldId="1198"/>
        </pc:sldMkLst>
      </pc:sldChg>
      <pc:sldChg chg="addSp delSp modSp add mod modTransition modAnim modNotesTx">
        <pc:chgData name="Yang, Yang (xqg5sq)" userId="b8d58a1b-1e2e-4947-91af-23cce57dea3a" providerId="ADAL" clId="{53BAC526-FB8F-994A-9AB2-9CE0918FE07C}" dt="2025-05-12T09:18:18.969" v="34214" actId="20577"/>
        <pc:sldMkLst>
          <pc:docMk/>
          <pc:sldMk cId="2463928902" sldId="1199"/>
        </pc:sldMkLst>
        <pc:spChg chg="mod">
          <ac:chgData name="Yang, Yang (xqg5sq)" userId="b8d58a1b-1e2e-4947-91af-23cce57dea3a" providerId="ADAL" clId="{53BAC526-FB8F-994A-9AB2-9CE0918FE07C}" dt="2025-05-12T09:18:18.969" v="34214" actId="20577"/>
          <ac:spMkLst>
            <pc:docMk/>
            <pc:sldMk cId="2463928902" sldId="1199"/>
            <ac:spMk id="4" creationId="{C68F7859-8531-031D-AA51-A2CCAA808F45}"/>
          </ac:spMkLst>
        </pc:spChg>
        <pc:spChg chg="mod">
          <ac:chgData name="Yang, Yang (xqg5sq)" userId="b8d58a1b-1e2e-4947-91af-23cce57dea3a" providerId="ADAL" clId="{53BAC526-FB8F-994A-9AB2-9CE0918FE07C}" dt="2025-05-06T06:34:04.501" v="28903" actId="113"/>
          <ac:spMkLst>
            <pc:docMk/>
            <pc:sldMk cId="2463928902" sldId="1199"/>
            <ac:spMk id="6" creationId="{9A722D14-F786-64C4-6B1E-3EA29B852A65}"/>
          </ac:spMkLst>
        </pc:spChg>
        <pc:spChg chg="add mod">
          <ac:chgData name="Yang, Yang (xqg5sq)" userId="b8d58a1b-1e2e-4947-91af-23cce57dea3a" providerId="ADAL" clId="{53BAC526-FB8F-994A-9AB2-9CE0918FE07C}" dt="2025-05-05T05:29:48.551" v="26142" actId="1076"/>
          <ac:spMkLst>
            <pc:docMk/>
            <pc:sldMk cId="2463928902" sldId="1199"/>
            <ac:spMk id="7" creationId="{AB8F9BD8-334F-AF2D-4A4D-1EAD0ECC2A79}"/>
          </ac:spMkLst>
        </pc:spChg>
        <pc:spChg chg="add mod">
          <ac:chgData name="Yang, Yang (xqg5sq)" userId="b8d58a1b-1e2e-4947-91af-23cce57dea3a" providerId="ADAL" clId="{53BAC526-FB8F-994A-9AB2-9CE0918FE07C}" dt="2025-05-05T20:05:28.963" v="28147"/>
          <ac:spMkLst>
            <pc:docMk/>
            <pc:sldMk cId="2463928902" sldId="1199"/>
            <ac:spMk id="8" creationId="{F03304C4-BC15-385D-2F57-2BED210B2E0C}"/>
          </ac:spMkLst>
        </pc:spChg>
        <pc:spChg chg="add mod">
          <ac:chgData name="Yang, Yang (xqg5sq)" userId="b8d58a1b-1e2e-4947-91af-23cce57dea3a" providerId="ADAL" clId="{53BAC526-FB8F-994A-9AB2-9CE0918FE07C}" dt="2025-05-05T20:05:28.963" v="28147"/>
          <ac:spMkLst>
            <pc:docMk/>
            <pc:sldMk cId="2463928902" sldId="1199"/>
            <ac:spMk id="9" creationId="{23839482-8334-EC6C-FB4C-0DA9B8457EC9}"/>
          </ac:spMkLst>
        </pc:spChg>
        <pc:spChg chg="add mod">
          <ac:chgData name="Yang, Yang (xqg5sq)" userId="b8d58a1b-1e2e-4947-91af-23cce57dea3a" providerId="ADAL" clId="{53BAC526-FB8F-994A-9AB2-9CE0918FE07C}" dt="2025-05-05T20:05:28.963" v="28147"/>
          <ac:spMkLst>
            <pc:docMk/>
            <pc:sldMk cId="2463928902" sldId="1199"/>
            <ac:spMk id="11" creationId="{DCD043F2-FD9B-2BBD-67D5-52E0F00A9924}"/>
          </ac:spMkLst>
        </pc:spChg>
        <pc:spChg chg="add mod">
          <ac:chgData name="Yang, Yang (xqg5sq)" userId="b8d58a1b-1e2e-4947-91af-23cce57dea3a" providerId="ADAL" clId="{53BAC526-FB8F-994A-9AB2-9CE0918FE07C}" dt="2025-05-06T06:34:01.984" v="28902" actId="113"/>
          <ac:spMkLst>
            <pc:docMk/>
            <pc:sldMk cId="2463928902" sldId="1199"/>
            <ac:spMk id="12" creationId="{306ACE3C-702C-4B8E-5FBA-4F9C62ACF1D2}"/>
          </ac:spMkLst>
        </pc:spChg>
        <pc:spChg chg="add mod">
          <ac:chgData name="Yang, Yang (xqg5sq)" userId="b8d58a1b-1e2e-4947-91af-23cce57dea3a" providerId="ADAL" clId="{53BAC526-FB8F-994A-9AB2-9CE0918FE07C}" dt="2025-05-05T20:05:28.963" v="28147"/>
          <ac:spMkLst>
            <pc:docMk/>
            <pc:sldMk cId="2463928902" sldId="1199"/>
            <ac:spMk id="13" creationId="{C1B28734-9082-2BB0-A092-BF562CC84A90}"/>
          </ac:spMkLst>
        </pc:spChg>
      </pc:sldChg>
      <pc:sldChg chg="addSp modSp add mod modTransition modAnim modNotesTx">
        <pc:chgData name="Yang, Yang (xqg5sq)" userId="b8d58a1b-1e2e-4947-91af-23cce57dea3a" providerId="ADAL" clId="{53BAC526-FB8F-994A-9AB2-9CE0918FE07C}" dt="2025-05-12T09:18:23.057" v="34216" actId="20577"/>
        <pc:sldMkLst>
          <pc:docMk/>
          <pc:sldMk cId="3488889459" sldId="1200"/>
        </pc:sldMkLst>
        <pc:spChg chg="mod">
          <ac:chgData name="Yang, Yang (xqg5sq)" userId="b8d58a1b-1e2e-4947-91af-23cce57dea3a" providerId="ADAL" clId="{53BAC526-FB8F-994A-9AB2-9CE0918FE07C}" dt="2025-05-12T09:18:23.057" v="34216" actId="20577"/>
          <ac:spMkLst>
            <pc:docMk/>
            <pc:sldMk cId="3488889459" sldId="1200"/>
            <ac:spMk id="4" creationId="{84F7FA1E-3F95-6792-9257-A1621AAC301D}"/>
          </ac:spMkLst>
        </pc:spChg>
        <pc:spChg chg="mod">
          <ac:chgData name="Yang, Yang (xqg5sq)" userId="b8d58a1b-1e2e-4947-91af-23cce57dea3a" providerId="ADAL" clId="{53BAC526-FB8F-994A-9AB2-9CE0918FE07C}" dt="2025-05-06T06:33:58.702" v="28901" actId="113"/>
          <ac:spMkLst>
            <pc:docMk/>
            <pc:sldMk cId="3488889459" sldId="1200"/>
            <ac:spMk id="6" creationId="{C8494834-1827-DFF2-BB68-8EC33BF11E22}"/>
          </ac:spMkLst>
        </pc:spChg>
        <pc:spChg chg="add mod">
          <ac:chgData name="Yang, Yang (xqg5sq)" userId="b8d58a1b-1e2e-4947-91af-23cce57dea3a" providerId="ADAL" clId="{53BAC526-FB8F-994A-9AB2-9CE0918FE07C}" dt="2025-05-05T20:05:30.487" v="28148"/>
          <ac:spMkLst>
            <pc:docMk/>
            <pc:sldMk cId="3488889459" sldId="1200"/>
            <ac:spMk id="8" creationId="{9ECCC5F8-3811-03FD-EF3F-493ECD181BDD}"/>
          </ac:spMkLst>
        </pc:spChg>
        <pc:spChg chg="mod">
          <ac:chgData name="Yang, Yang (xqg5sq)" userId="b8d58a1b-1e2e-4947-91af-23cce57dea3a" providerId="ADAL" clId="{53BAC526-FB8F-994A-9AB2-9CE0918FE07C}" dt="2025-05-05T05:32:51.030" v="26148" actId="20577"/>
          <ac:spMkLst>
            <pc:docMk/>
            <pc:sldMk cId="3488889459" sldId="1200"/>
            <ac:spMk id="12" creationId="{D847CEC7-18F1-76AF-0CC7-6F32D8DE55CE}"/>
          </ac:spMkLst>
        </pc:spChg>
        <pc:spChg chg="add mod">
          <ac:chgData name="Yang, Yang (xqg5sq)" userId="b8d58a1b-1e2e-4947-91af-23cce57dea3a" providerId="ADAL" clId="{53BAC526-FB8F-994A-9AB2-9CE0918FE07C}" dt="2025-05-05T20:05:30.487" v="28148"/>
          <ac:spMkLst>
            <pc:docMk/>
            <pc:sldMk cId="3488889459" sldId="1200"/>
            <ac:spMk id="13" creationId="{1A0ED146-A18E-3B90-F39F-80E7E831473B}"/>
          </ac:spMkLst>
        </pc:spChg>
        <pc:spChg chg="add mod">
          <ac:chgData name="Yang, Yang (xqg5sq)" userId="b8d58a1b-1e2e-4947-91af-23cce57dea3a" providerId="ADAL" clId="{53BAC526-FB8F-994A-9AB2-9CE0918FE07C}" dt="2025-05-05T20:05:30.487" v="28148"/>
          <ac:spMkLst>
            <pc:docMk/>
            <pc:sldMk cId="3488889459" sldId="1200"/>
            <ac:spMk id="14" creationId="{C89203F2-B08C-C4CB-073E-77F6A6B1A56F}"/>
          </ac:spMkLst>
        </pc:spChg>
        <pc:spChg chg="add mod">
          <ac:chgData name="Yang, Yang (xqg5sq)" userId="b8d58a1b-1e2e-4947-91af-23cce57dea3a" providerId="ADAL" clId="{53BAC526-FB8F-994A-9AB2-9CE0918FE07C}" dt="2025-05-06T06:33:57.193" v="28900" actId="113"/>
          <ac:spMkLst>
            <pc:docMk/>
            <pc:sldMk cId="3488889459" sldId="1200"/>
            <ac:spMk id="15" creationId="{E3606562-4A8B-E003-26C9-54256FEA97BE}"/>
          </ac:spMkLst>
        </pc:spChg>
        <pc:spChg chg="add mod">
          <ac:chgData name="Yang, Yang (xqg5sq)" userId="b8d58a1b-1e2e-4947-91af-23cce57dea3a" providerId="ADAL" clId="{53BAC526-FB8F-994A-9AB2-9CE0918FE07C}" dt="2025-05-05T20:05:30.487" v="28148"/>
          <ac:spMkLst>
            <pc:docMk/>
            <pc:sldMk cId="3488889459" sldId="1200"/>
            <ac:spMk id="16" creationId="{749134A3-F155-766B-4A4E-2C6A47E38046}"/>
          </ac:spMkLst>
        </pc:spChg>
      </pc:sldChg>
      <pc:sldChg chg="addSp delSp modSp add mod ord modTransition modAnim modNotesTx">
        <pc:chgData name="Yang, Yang (xqg5sq)" userId="b8d58a1b-1e2e-4947-91af-23cce57dea3a" providerId="ADAL" clId="{53BAC526-FB8F-994A-9AB2-9CE0918FE07C}" dt="2025-05-12T09:18:08.244" v="34208" actId="20577"/>
        <pc:sldMkLst>
          <pc:docMk/>
          <pc:sldMk cId="1204329864" sldId="1201"/>
        </pc:sldMkLst>
        <pc:spChg chg="mod">
          <ac:chgData name="Yang, Yang (xqg5sq)" userId="b8d58a1b-1e2e-4947-91af-23cce57dea3a" providerId="ADAL" clId="{53BAC526-FB8F-994A-9AB2-9CE0918FE07C}" dt="2025-05-12T09:18:08.244" v="34208" actId="20577"/>
          <ac:spMkLst>
            <pc:docMk/>
            <pc:sldMk cId="1204329864" sldId="1201"/>
            <ac:spMk id="4" creationId="{3AF8E440-E8B2-5C95-AADA-8462F32071CE}"/>
          </ac:spMkLst>
        </pc:spChg>
        <pc:spChg chg="add mod">
          <ac:chgData name="Yang, Yang (xqg5sq)" userId="b8d58a1b-1e2e-4947-91af-23cce57dea3a" providerId="ADAL" clId="{53BAC526-FB8F-994A-9AB2-9CE0918FE07C}" dt="2025-05-05T20:04:58.800" v="28114"/>
          <ac:spMkLst>
            <pc:docMk/>
            <pc:sldMk cId="1204329864" sldId="1201"/>
            <ac:spMk id="5" creationId="{16633C75-31B0-EA05-F8C8-F132F31CD35F}"/>
          </ac:spMkLst>
        </pc:spChg>
        <pc:spChg chg="mod">
          <ac:chgData name="Yang, Yang (xqg5sq)" userId="b8d58a1b-1e2e-4947-91af-23cce57dea3a" providerId="ADAL" clId="{53BAC526-FB8F-994A-9AB2-9CE0918FE07C}" dt="2025-05-06T06:34:23.108" v="28909" actId="113"/>
          <ac:spMkLst>
            <pc:docMk/>
            <pc:sldMk cId="1204329864" sldId="1201"/>
            <ac:spMk id="6" creationId="{90819456-3711-EDB2-CECE-E79B856598C5}"/>
          </ac:spMkLst>
        </pc:spChg>
        <pc:spChg chg="mod">
          <ac:chgData name="Yang, Yang (xqg5sq)" userId="b8d58a1b-1e2e-4947-91af-23cce57dea3a" providerId="ADAL" clId="{53BAC526-FB8F-994A-9AB2-9CE0918FE07C}" dt="2025-05-05T20:05:11.486" v="28129" actId="1035"/>
          <ac:spMkLst>
            <pc:docMk/>
            <pc:sldMk cId="1204329864" sldId="1201"/>
            <ac:spMk id="7" creationId="{14980449-BD7B-CF7E-5738-88A5C9F92319}"/>
          </ac:spMkLst>
        </pc:spChg>
        <pc:spChg chg="mod">
          <ac:chgData name="Yang, Yang (xqg5sq)" userId="b8d58a1b-1e2e-4947-91af-23cce57dea3a" providerId="ADAL" clId="{53BAC526-FB8F-994A-9AB2-9CE0918FE07C}" dt="2025-05-05T20:05:11.486" v="28129" actId="1035"/>
          <ac:spMkLst>
            <pc:docMk/>
            <pc:sldMk cId="1204329864" sldId="1201"/>
            <ac:spMk id="8" creationId="{2F00F14B-955F-2196-0EC0-0A507A8649EF}"/>
          </ac:spMkLst>
        </pc:spChg>
        <pc:spChg chg="add mod">
          <ac:chgData name="Yang, Yang (xqg5sq)" userId="b8d58a1b-1e2e-4947-91af-23cce57dea3a" providerId="ADAL" clId="{53BAC526-FB8F-994A-9AB2-9CE0918FE07C}" dt="2025-05-05T20:04:58.800" v="28114"/>
          <ac:spMkLst>
            <pc:docMk/>
            <pc:sldMk cId="1204329864" sldId="1201"/>
            <ac:spMk id="9" creationId="{8C849FF8-D452-9E6D-E9A5-58BF1962FB4F}"/>
          </ac:spMkLst>
        </pc:spChg>
        <pc:spChg chg="add mod">
          <ac:chgData name="Yang, Yang (xqg5sq)" userId="b8d58a1b-1e2e-4947-91af-23cce57dea3a" providerId="ADAL" clId="{53BAC526-FB8F-994A-9AB2-9CE0918FE07C}" dt="2025-05-05T20:04:58.800" v="28114"/>
          <ac:spMkLst>
            <pc:docMk/>
            <pc:sldMk cId="1204329864" sldId="1201"/>
            <ac:spMk id="10" creationId="{B92ED874-A8A8-5B16-7D45-4046209D0E1A}"/>
          </ac:spMkLst>
        </pc:spChg>
        <pc:spChg chg="add mod">
          <ac:chgData name="Yang, Yang (xqg5sq)" userId="b8d58a1b-1e2e-4947-91af-23cce57dea3a" providerId="ADAL" clId="{53BAC526-FB8F-994A-9AB2-9CE0918FE07C}" dt="2025-05-06T06:34:20.430" v="28908" actId="113"/>
          <ac:spMkLst>
            <pc:docMk/>
            <pc:sldMk cId="1204329864" sldId="1201"/>
            <ac:spMk id="11" creationId="{11F794BE-E8A2-2B95-C94D-C736FD6E2623}"/>
          </ac:spMkLst>
        </pc:spChg>
        <pc:spChg chg="add mod">
          <ac:chgData name="Yang, Yang (xqg5sq)" userId="b8d58a1b-1e2e-4947-91af-23cce57dea3a" providerId="ADAL" clId="{53BAC526-FB8F-994A-9AB2-9CE0918FE07C}" dt="2025-05-05T20:04:58.800" v="28114"/>
          <ac:spMkLst>
            <pc:docMk/>
            <pc:sldMk cId="1204329864" sldId="1201"/>
            <ac:spMk id="12" creationId="{4234B217-EBA1-1475-12F7-166D6CCD31D2}"/>
          </ac:spMkLst>
        </pc:spChg>
        <pc:spChg chg="add mod">
          <ac:chgData name="Yang, Yang (xqg5sq)" userId="b8d58a1b-1e2e-4947-91af-23cce57dea3a" providerId="ADAL" clId="{53BAC526-FB8F-994A-9AB2-9CE0918FE07C}" dt="2025-05-12T09:11:23.197" v="34157" actId="207"/>
          <ac:spMkLst>
            <pc:docMk/>
            <pc:sldMk cId="1204329864" sldId="1201"/>
            <ac:spMk id="13" creationId="{1C0C1DE1-1F53-80D5-44C9-17E8D3920C22}"/>
          </ac:spMkLst>
        </pc:spChg>
        <pc:picChg chg="mod">
          <ac:chgData name="Yang, Yang (xqg5sq)" userId="b8d58a1b-1e2e-4947-91af-23cce57dea3a" providerId="ADAL" clId="{53BAC526-FB8F-994A-9AB2-9CE0918FE07C}" dt="2025-05-05T20:05:11.486" v="28129" actId="1035"/>
          <ac:picMkLst>
            <pc:docMk/>
            <pc:sldMk cId="1204329864" sldId="1201"/>
            <ac:picMk id="1026" creationId="{32214FC4-7135-40B3-07F9-68F2344F0399}"/>
          </ac:picMkLst>
        </pc:picChg>
      </pc:sldChg>
      <pc:sldChg chg="addSp delSp modSp add mod ord modTransition modNotesTx">
        <pc:chgData name="Yang, Yang (xqg5sq)" userId="b8d58a1b-1e2e-4947-91af-23cce57dea3a" providerId="ADAL" clId="{53BAC526-FB8F-994A-9AB2-9CE0918FE07C}" dt="2025-05-12T10:10:49.715" v="34511" actId="1582"/>
        <pc:sldMkLst>
          <pc:docMk/>
          <pc:sldMk cId="906224055" sldId="1202"/>
        </pc:sldMkLst>
        <pc:spChg chg="mod">
          <ac:chgData name="Yang, Yang (xqg5sq)" userId="b8d58a1b-1e2e-4947-91af-23cce57dea3a" providerId="ADAL" clId="{53BAC526-FB8F-994A-9AB2-9CE0918FE07C}" dt="2025-05-06T06:34:43.126" v="28917" actId="113"/>
          <ac:spMkLst>
            <pc:docMk/>
            <pc:sldMk cId="906224055" sldId="1202"/>
            <ac:spMk id="5" creationId="{A21CBB2B-F17C-392B-1AC7-85CD3A75429F}"/>
          </ac:spMkLst>
        </pc:spChg>
        <pc:spChg chg="add mod">
          <ac:chgData name="Yang, Yang (xqg5sq)" userId="b8d58a1b-1e2e-4947-91af-23cce57dea3a" providerId="ADAL" clId="{53BAC526-FB8F-994A-9AB2-9CE0918FE07C}" dt="2025-05-05T20:04:32.937" v="28106"/>
          <ac:spMkLst>
            <pc:docMk/>
            <pc:sldMk cId="906224055" sldId="1202"/>
            <ac:spMk id="9" creationId="{C85B6BC7-DD28-FE83-7FCA-FA20D3E5009E}"/>
          </ac:spMkLst>
        </pc:spChg>
        <pc:spChg chg="add mod">
          <ac:chgData name="Yang, Yang (xqg5sq)" userId="b8d58a1b-1e2e-4947-91af-23cce57dea3a" providerId="ADAL" clId="{53BAC526-FB8F-994A-9AB2-9CE0918FE07C}" dt="2025-05-05T20:04:32.937" v="28106"/>
          <ac:spMkLst>
            <pc:docMk/>
            <pc:sldMk cId="906224055" sldId="1202"/>
            <ac:spMk id="11" creationId="{6DB4614F-7986-F5D8-17EA-F083B85E6A79}"/>
          </ac:spMkLst>
        </pc:spChg>
        <pc:spChg chg="add mod">
          <ac:chgData name="Yang, Yang (xqg5sq)" userId="b8d58a1b-1e2e-4947-91af-23cce57dea3a" providerId="ADAL" clId="{53BAC526-FB8F-994A-9AB2-9CE0918FE07C}" dt="2025-05-05T20:04:40.325" v="28108" actId="207"/>
          <ac:spMkLst>
            <pc:docMk/>
            <pc:sldMk cId="906224055" sldId="1202"/>
            <ac:spMk id="14" creationId="{531C6E1E-C75B-859E-EA73-F90BF5A9485F}"/>
          </ac:spMkLst>
        </pc:spChg>
        <pc:spChg chg="add mod">
          <ac:chgData name="Yang, Yang (xqg5sq)" userId="b8d58a1b-1e2e-4947-91af-23cce57dea3a" providerId="ADAL" clId="{53BAC526-FB8F-994A-9AB2-9CE0918FE07C}" dt="2025-05-06T06:34:41.788" v="28916" actId="113"/>
          <ac:spMkLst>
            <pc:docMk/>
            <pc:sldMk cId="906224055" sldId="1202"/>
            <ac:spMk id="15" creationId="{A9F5D5BF-512C-ED18-9393-14C70B0AA60D}"/>
          </ac:spMkLst>
        </pc:spChg>
        <pc:spChg chg="add mod">
          <ac:chgData name="Yang, Yang (xqg5sq)" userId="b8d58a1b-1e2e-4947-91af-23cce57dea3a" providerId="ADAL" clId="{53BAC526-FB8F-994A-9AB2-9CE0918FE07C}" dt="2025-05-05T20:04:32.937" v="28106"/>
          <ac:spMkLst>
            <pc:docMk/>
            <pc:sldMk cId="906224055" sldId="1202"/>
            <ac:spMk id="16" creationId="{5F39E7FF-D792-8C57-EED6-9AA476EB9E88}"/>
          </ac:spMkLst>
        </pc:spChg>
        <pc:spChg chg="mod">
          <ac:chgData name="Yang, Yang (xqg5sq)" userId="b8d58a1b-1e2e-4947-91af-23cce57dea3a" providerId="ADAL" clId="{53BAC526-FB8F-994A-9AB2-9CE0918FE07C}" dt="2025-05-05T05:52:55.129" v="26321" actId="20577"/>
          <ac:spMkLst>
            <pc:docMk/>
            <pc:sldMk cId="906224055" sldId="1202"/>
            <ac:spMk id="19" creationId="{1EFEE004-A206-6596-2590-508FCAB01E11}"/>
          </ac:spMkLst>
        </pc:spChg>
        <pc:cxnChg chg="mod">
          <ac:chgData name="Yang, Yang (xqg5sq)" userId="b8d58a1b-1e2e-4947-91af-23cce57dea3a" providerId="ADAL" clId="{53BAC526-FB8F-994A-9AB2-9CE0918FE07C}" dt="2025-05-12T10:10:49.715" v="34511" actId="1582"/>
          <ac:cxnSpMkLst>
            <pc:docMk/>
            <pc:sldMk cId="906224055" sldId="1202"/>
            <ac:cxnSpMk id="3" creationId="{F0C74106-ABEB-D7A8-4DA5-2A0756582BDB}"/>
          </ac:cxnSpMkLst>
        </pc:cxnChg>
      </pc:sldChg>
      <pc:sldChg chg="addSp delSp modSp add del mod ord delAnim modShow modNotesTx">
        <pc:chgData name="Yang, Yang (xqg5sq)" userId="b8d58a1b-1e2e-4947-91af-23cce57dea3a" providerId="ADAL" clId="{53BAC526-FB8F-994A-9AB2-9CE0918FE07C}" dt="2025-05-11T22:38:14.989" v="33657" actId="2696"/>
        <pc:sldMkLst>
          <pc:docMk/>
          <pc:sldMk cId="428095222" sldId="1203"/>
        </pc:sldMkLst>
      </pc:sldChg>
      <pc:sldChg chg="addSp delSp modSp add mod addAnim delAnim modAnim modNotesTx">
        <pc:chgData name="Yang, Yang (xqg5sq)" userId="b8d58a1b-1e2e-4947-91af-23cce57dea3a" providerId="ADAL" clId="{53BAC526-FB8F-994A-9AB2-9CE0918FE07C}" dt="2025-05-12T11:48:29.939" v="34612" actId="14100"/>
        <pc:sldMkLst>
          <pc:docMk/>
          <pc:sldMk cId="3323834664" sldId="1204"/>
        </pc:sldMkLst>
        <pc:spChg chg="mod">
          <ac:chgData name="Yang, Yang (xqg5sq)" userId="b8d58a1b-1e2e-4947-91af-23cce57dea3a" providerId="ADAL" clId="{53BAC526-FB8F-994A-9AB2-9CE0918FE07C}" dt="2025-05-05T06:08:28.907" v="26756" actId="20577"/>
          <ac:spMkLst>
            <pc:docMk/>
            <pc:sldMk cId="3323834664" sldId="1204"/>
            <ac:spMk id="2" creationId="{81000D1C-E774-EA96-498B-4913409F1CF6}"/>
          </ac:spMkLst>
        </pc:spChg>
        <pc:spChg chg="add del mod">
          <ac:chgData name="Yang, Yang (xqg5sq)" userId="b8d58a1b-1e2e-4947-91af-23cce57dea3a" providerId="ADAL" clId="{53BAC526-FB8F-994A-9AB2-9CE0918FE07C}" dt="2025-05-11T23:10:55.677" v="33696" actId="478"/>
          <ac:spMkLst>
            <pc:docMk/>
            <pc:sldMk cId="3323834664" sldId="1204"/>
            <ac:spMk id="3" creationId="{293CCFA2-59DD-5A1F-7B13-D4226CCC98E7}"/>
          </ac:spMkLst>
        </pc:spChg>
        <pc:spChg chg="add mod">
          <ac:chgData name="Yang, Yang (xqg5sq)" userId="b8d58a1b-1e2e-4947-91af-23cce57dea3a" providerId="ADAL" clId="{53BAC526-FB8F-994A-9AB2-9CE0918FE07C}" dt="2025-05-05T20:05:56.184" v="28174"/>
          <ac:spMkLst>
            <pc:docMk/>
            <pc:sldMk cId="3323834664" sldId="1204"/>
            <ac:spMk id="4" creationId="{89326996-8154-D1E5-A91C-FDBA9612FDBB}"/>
          </ac:spMkLst>
        </pc:spChg>
        <pc:spChg chg="mod">
          <ac:chgData name="Yang, Yang (xqg5sq)" userId="b8d58a1b-1e2e-4947-91af-23cce57dea3a" providerId="ADAL" clId="{53BAC526-FB8F-994A-9AB2-9CE0918FE07C}" dt="2025-05-06T06:33:10.938" v="28883" actId="113"/>
          <ac:spMkLst>
            <pc:docMk/>
            <pc:sldMk cId="3323834664" sldId="1204"/>
            <ac:spMk id="5" creationId="{57CDEE3F-AB77-CE57-E1D4-B01EBE9DB57D}"/>
          </ac:spMkLst>
        </pc:spChg>
        <pc:spChg chg="add mod">
          <ac:chgData name="Yang, Yang (xqg5sq)" userId="b8d58a1b-1e2e-4947-91af-23cce57dea3a" providerId="ADAL" clId="{53BAC526-FB8F-994A-9AB2-9CE0918FE07C}" dt="2025-05-05T06:11:55.162" v="26919" actId="113"/>
          <ac:spMkLst>
            <pc:docMk/>
            <pc:sldMk cId="3323834664" sldId="1204"/>
            <ac:spMk id="6" creationId="{653832E3-2407-8569-339D-DC629EB18CCE}"/>
          </ac:spMkLst>
        </pc:spChg>
        <pc:spChg chg="add mod">
          <ac:chgData name="Yang, Yang (xqg5sq)" userId="b8d58a1b-1e2e-4947-91af-23cce57dea3a" providerId="ADAL" clId="{53BAC526-FB8F-994A-9AB2-9CE0918FE07C}" dt="2025-05-11T23:11:04.852" v="33697" actId="1076"/>
          <ac:spMkLst>
            <pc:docMk/>
            <pc:sldMk cId="3323834664" sldId="1204"/>
            <ac:spMk id="7" creationId="{7CD91AF7-0302-16DB-8B1F-EAF320A8CD44}"/>
          </ac:spMkLst>
        </pc:spChg>
        <pc:spChg chg="add mod">
          <ac:chgData name="Yang, Yang (xqg5sq)" userId="b8d58a1b-1e2e-4947-91af-23cce57dea3a" providerId="ADAL" clId="{53BAC526-FB8F-994A-9AB2-9CE0918FE07C}" dt="2025-05-05T20:05:56.184" v="28174"/>
          <ac:spMkLst>
            <pc:docMk/>
            <pc:sldMk cId="3323834664" sldId="1204"/>
            <ac:spMk id="8" creationId="{FAA48D84-CFB1-7B88-E061-F5D1AC17AA96}"/>
          </ac:spMkLst>
        </pc:spChg>
        <pc:spChg chg="add mod">
          <ac:chgData name="Yang, Yang (xqg5sq)" userId="b8d58a1b-1e2e-4947-91af-23cce57dea3a" providerId="ADAL" clId="{53BAC526-FB8F-994A-9AB2-9CE0918FE07C}" dt="2025-05-11T23:11:04.852" v="33697" actId="1076"/>
          <ac:spMkLst>
            <pc:docMk/>
            <pc:sldMk cId="3323834664" sldId="1204"/>
            <ac:spMk id="9" creationId="{44711E18-860E-6D0D-DD25-72BE7250C671}"/>
          </ac:spMkLst>
        </pc:spChg>
        <pc:spChg chg="add mod">
          <ac:chgData name="Yang, Yang (xqg5sq)" userId="b8d58a1b-1e2e-4947-91af-23cce57dea3a" providerId="ADAL" clId="{53BAC526-FB8F-994A-9AB2-9CE0918FE07C}" dt="2025-05-05T20:05:56.184" v="28174"/>
          <ac:spMkLst>
            <pc:docMk/>
            <pc:sldMk cId="3323834664" sldId="1204"/>
            <ac:spMk id="10" creationId="{CC952613-1A54-DA88-4BE9-CDF8D3E7B988}"/>
          </ac:spMkLst>
        </pc:spChg>
        <pc:spChg chg="add mod">
          <ac:chgData name="Yang, Yang (xqg5sq)" userId="b8d58a1b-1e2e-4947-91af-23cce57dea3a" providerId="ADAL" clId="{53BAC526-FB8F-994A-9AB2-9CE0918FE07C}" dt="2025-05-05T06:14:16.718" v="26986" actId="1037"/>
          <ac:spMkLst>
            <pc:docMk/>
            <pc:sldMk cId="3323834664" sldId="1204"/>
            <ac:spMk id="11" creationId="{3F5E852C-65B0-E043-BAB1-99AC0B704F8E}"/>
          </ac:spMkLst>
        </pc:spChg>
        <pc:spChg chg="add mod">
          <ac:chgData name="Yang, Yang (xqg5sq)" userId="b8d58a1b-1e2e-4947-91af-23cce57dea3a" providerId="ADAL" clId="{53BAC526-FB8F-994A-9AB2-9CE0918FE07C}" dt="2025-05-11T23:11:04.852" v="33697" actId="1076"/>
          <ac:spMkLst>
            <pc:docMk/>
            <pc:sldMk cId="3323834664" sldId="1204"/>
            <ac:spMk id="12" creationId="{14A90F84-9FA7-BBB5-1352-214CB2F6A31D}"/>
          </ac:spMkLst>
        </pc:spChg>
        <pc:spChg chg="add mod">
          <ac:chgData name="Yang, Yang (xqg5sq)" userId="b8d58a1b-1e2e-4947-91af-23cce57dea3a" providerId="ADAL" clId="{53BAC526-FB8F-994A-9AB2-9CE0918FE07C}" dt="2025-05-06T06:33:26.914" v="28888" actId="113"/>
          <ac:spMkLst>
            <pc:docMk/>
            <pc:sldMk cId="3323834664" sldId="1204"/>
            <ac:spMk id="13" creationId="{B8ACBC81-567A-ACD0-3461-A30736239DED}"/>
          </ac:spMkLst>
        </pc:spChg>
        <pc:spChg chg="add mod">
          <ac:chgData name="Yang, Yang (xqg5sq)" userId="b8d58a1b-1e2e-4947-91af-23cce57dea3a" providerId="ADAL" clId="{53BAC526-FB8F-994A-9AB2-9CE0918FE07C}" dt="2025-05-11T23:11:04.852" v="33697" actId="1076"/>
          <ac:spMkLst>
            <pc:docMk/>
            <pc:sldMk cId="3323834664" sldId="1204"/>
            <ac:spMk id="14" creationId="{17C42990-2101-D15A-01C9-788303798438}"/>
          </ac:spMkLst>
        </pc:spChg>
        <pc:spChg chg="add mod">
          <ac:chgData name="Yang, Yang (xqg5sq)" userId="b8d58a1b-1e2e-4947-91af-23cce57dea3a" providerId="ADAL" clId="{53BAC526-FB8F-994A-9AB2-9CE0918FE07C}" dt="2025-05-05T06:14:16.718" v="26986" actId="1037"/>
          <ac:spMkLst>
            <pc:docMk/>
            <pc:sldMk cId="3323834664" sldId="1204"/>
            <ac:spMk id="15" creationId="{B8592257-3AFB-623A-0864-3F42D6439311}"/>
          </ac:spMkLst>
        </pc:spChg>
        <pc:spChg chg="add mod">
          <ac:chgData name="Yang, Yang (xqg5sq)" userId="b8d58a1b-1e2e-4947-91af-23cce57dea3a" providerId="ADAL" clId="{53BAC526-FB8F-994A-9AB2-9CE0918FE07C}" dt="2025-05-05T20:05:56.184" v="28174"/>
          <ac:spMkLst>
            <pc:docMk/>
            <pc:sldMk cId="3323834664" sldId="1204"/>
            <ac:spMk id="16" creationId="{94F5F7EC-2609-0B38-5A77-21D1929504BD}"/>
          </ac:spMkLst>
        </pc:spChg>
        <pc:spChg chg="add mod">
          <ac:chgData name="Yang, Yang (xqg5sq)" userId="b8d58a1b-1e2e-4947-91af-23cce57dea3a" providerId="ADAL" clId="{53BAC526-FB8F-994A-9AB2-9CE0918FE07C}" dt="2025-05-11T23:11:26.643" v="33699" actId="1076"/>
          <ac:spMkLst>
            <pc:docMk/>
            <pc:sldMk cId="3323834664" sldId="1204"/>
            <ac:spMk id="18" creationId="{30807B58-03C6-A56A-4D36-62BE10C1C175}"/>
          </ac:spMkLst>
        </pc:spChg>
        <pc:spChg chg="add mod">
          <ac:chgData name="Yang, Yang (xqg5sq)" userId="b8d58a1b-1e2e-4947-91af-23cce57dea3a" providerId="ADAL" clId="{53BAC526-FB8F-994A-9AB2-9CE0918FE07C}" dt="2025-05-11T23:11:04.852" v="33697" actId="1076"/>
          <ac:spMkLst>
            <pc:docMk/>
            <pc:sldMk cId="3323834664" sldId="1204"/>
            <ac:spMk id="19" creationId="{52441779-3C4E-E030-DF69-C7C0AE77F74F}"/>
          </ac:spMkLst>
        </pc:spChg>
        <pc:spChg chg="add mod">
          <ac:chgData name="Yang, Yang (xqg5sq)" userId="b8d58a1b-1e2e-4947-91af-23cce57dea3a" providerId="ADAL" clId="{53BAC526-FB8F-994A-9AB2-9CE0918FE07C}" dt="2025-05-11T23:11:04.852" v="33697" actId="1076"/>
          <ac:spMkLst>
            <pc:docMk/>
            <pc:sldMk cId="3323834664" sldId="1204"/>
            <ac:spMk id="20" creationId="{EA9A43C4-0A6A-3DCD-96FC-4F0DAEE05BEF}"/>
          </ac:spMkLst>
        </pc:spChg>
        <pc:spChg chg="add mod">
          <ac:chgData name="Yang, Yang (xqg5sq)" userId="b8d58a1b-1e2e-4947-91af-23cce57dea3a" providerId="ADAL" clId="{53BAC526-FB8F-994A-9AB2-9CE0918FE07C}" dt="2025-05-11T23:11:04.852" v="33697" actId="1076"/>
          <ac:spMkLst>
            <pc:docMk/>
            <pc:sldMk cId="3323834664" sldId="1204"/>
            <ac:spMk id="21" creationId="{A56D10B3-0BC8-0213-563E-CFD93622F415}"/>
          </ac:spMkLst>
        </pc:spChg>
        <pc:spChg chg="add mod">
          <ac:chgData name="Yang, Yang (xqg5sq)" userId="b8d58a1b-1e2e-4947-91af-23cce57dea3a" providerId="ADAL" clId="{53BAC526-FB8F-994A-9AB2-9CE0918FE07C}" dt="2025-05-11T23:11:47.744" v="33709" actId="1076"/>
          <ac:spMkLst>
            <pc:docMk/>
            <pc:sldMk cId="3323834664" sldId="1204"/>
            <ac:spMk id="22" creationId="{5EDF63B8-6946-319B-2E66-11CBE819F09D}"/>
          </ac:spMkLst>
        </pc:spChg>
        <pc:spChg chg="add mod">
          <ac:chgData name="Yang, Yang (xqg5sq)" userId="b8d58a1b-1e2e-4947-91af-23cce57dea3a" providerId="ADAL" clId="{53BAC526-FB8F-994A-9AB2-9CE0918FE07C}" dt="2025-05-11T23:11:04.852" v="33697" actId="1076"/>
          <ac:spMkLst>
            <pc:docMk/>
            <pc:sldMk cId="3323834664" sldId="1204"/>
            <ac:spMk id="23" creationId="{B5D373D2-790C-4C76-9003-346CCD626D80}"/>
          </ac:spMkLst>
        </pc:spChg>
        <pc:spChg chg="add mod">
          <ac:chgData name="Yang, Yang (xqg5sq)" userId="b8d58a1b-1e2e-4947-91af-23cce57dea3a" providerId="ADAL" clId="{53BAC526-FB8F-994A-9AB2-9CE0918FE07C}" dt="2025-05-11T23:11:26.643" v="33699" actId="1076"/>
          <ac:spMkLst>
            <pc:docMk/>
            <pc:sldMk cId="3323834664" sldId="1204"/>
            <ac:spMk id="24" creationId="{DBF42E8E-9024-2F74-16E4-E7954420E42B}"/>
          </ac:spMkLst>
        </pc:spChg>
        <pc:spChg chg="add mod">
          <ac:chgData name="Yang, Yang (xqg5sq)" userId="b8d58a1b-1e2e-4947-91af-23cce57dea3a" providerId="ADAL" clId="{53BAC526-FB8F-994A-9AB2-9CE0918FE07C}" dt="2025-05-11T23:11:04.852" v="33697" actId="1076"/>
          <ac:spMkLst>
            <pc:docMk/>
            <pc:sldMk cId="3323834664" sldId="1204"/>
            <ac:spMk id="25" creationId="{A2B2CBB6-90C7-B307-AF4F-384672947A6C}"/>
          </ac:spMkLst>
        </pc:spChg>
        <pc:spChg chg="add mod">
          <ac:chgData name="Yang, Yang (xqg5sq)" userId="b8d58a1b-1e2e-4947-91af-23cce57dea3a" providerId="ADAL" clId="{53BAC526-FB8F-994A-9AB2-9CE0918FE07C}" dt="2025-05-11T23:11:04.852" v="33697" actId="1076"/>
          <ac:spMkLst>
            <pc:docMk/>
            <pc:sldMk cId="3323834664" sldId="1204"/>
            <ac:spMk id="26" creationId="{5A4CEB65-8B5F-0BD3-819C-375F7725A69B}"/>
          </ac:spMkLst>
        </pc:spChg>
        <pc:spChg chg="add mod">
          <ac:chgData name="Yang, Yang (xqg5sq)" userId="b8d58a1b-1e2e-4947-91af-23cce57dea3a" providerId="ADAL" clId="{53BAC526-FB8F-994A-9AB2-9CE0918FE07C}" dt="2025-05-12T11:48:29.939" v="34612" actId="14100"/>
          <ac:spMkLst>
            <pc:docMk/>
            <pc:sldMk cId="3323834664" sldId="1204"/>
            <ac:spMk id="29" creationId="{172CFBAD-96A8-A6F9-83A0-38E702E4A421}"/>
          </ac:spMkLst>
        </pc:spChg>
        <pc:spChg chg="add del mod">
          <ac:chgData name="Yang, Yang (xqg5sq)" userId="b8d58a1b-1e2e-4947-91af-23cce57dea3a" providerId="ADAL" clId="{53BAC526-FB8F-994A-9AB2-9CE0918FE07C}" dt="2025-05-11T23:10:55.677" v="33696" actId="478"/>
          <ac:spMkLst>
            <pc:docMk/>
            <pc:sldMk cId="3323834664" sldId="1204"/>
            <ac:spMk id="30" creationId="{C2DFE552-EB2C-DFA0-B1CD-1111B8D7FA37}"/>
          </ac:spMkLst>
        </pc:spChg>
        <pc:picChg chg="add mod">
          <ac:chgData name="Yang, Yang (xqg5sq)" userId="b8d58a1b-1e2e-4947-91af-23cce57dea3a" providerId="ADAL" clId="{53BAC526-FB8F-994A-9AB2-9CE0918FE07C}" dt="2025-05-11T23:11:26.643" v="33699" actId="1076"/>
          <ac:picMkLst>
            <pc:docMk/>
            <pc:sldMk cId="3323834664" sldId="1204"/>
            <ac:picMk id="17" creationId="{290947BA-8AC7-0EA1-FB5E-BF16BA153B41}"/>
          </ac:picMkLst>
        </pc:picChg>
        <pc:picChg chg="add del mod">
          <ac:chgData name="Yang, Yang (xqg5sq)" userId="b8d58a1b-1e2e-4947-91af-23cce57dea3a" providerId="ADAL" clId="{53BAC526-FB8F-994A-9AB2-9CE0918FE07C}" dt="2025-05-05T06:32:48.708" v="27361" actId="478"/>
          <ac:picMkLst>
            <pc:docMk/>
            <pc:sldMk cId="3323834664" sldId="1204"/>
            <ac:picMk id="48" creationId="{3E6DEC16-2E18-EB9A-DA04-BF3F3C8939EB}"/>
          </ac:picMkLst>
        </pc:picChg>
        <pc:picChg chg="add del mod">
          <ac:chgData name="Yang, Yang (xqg5sq)" userId="b8d58a1b-1e2e-4947-91af-23cce57dea3a" providerId="ADAL" clId="{53BAC526-FB8F-994A-9AB2-9CE0918FE07C}" dt="2025-05-11T23:10:55.677" v="33696" actId="478"/>
          <ac:picMkLst>
            <pc:docMk/>
            <pc:sldMk cId="3323834664" sldId="1204"/>
            <ac:picMk id="63" creationId="{9EAF2D6F-306C-7C1E-A07F-6C1AE249682D}"/>
          </ac:picMkLst>
        </pc:picChg>
      </pc:sldChg>
      <pc:sldChg chg="add del">
        <pc:chgData name="Yang, Yang (xqg5sq)" userId="b8d58a1b-1e2e-4947-91af-23cce57dea3a" providerId="ADAL" clId="{53BAC526-FB8F-994A-9AB2-9CE0918FE07C}" dt="2025-05-05T06:14:29.604" v="26989" actId="2696"/>
        <pc:sldMkLst>
          <pc:docMk/>
          <pc:sldMk cId="1656288769" sldId="1205"/>
        </pc:sldMkLst>
      </pc:sldChg>
      <pc:sldChg chg="addSp modSp add del mod">
        <pc:chgData name="Yang, Yang (xqg5sq)" userId="b8d58a1b-1e2e-4947-91af-23cce57dea3a" providerId="ADAL" clId="{53BAC526-FB8F-994A-9AB2-9CE0918FE07C}" dt="2025-05-05T06:22:44.725" v="27073" actId="2696"/>
        <pc:sldMkLst>
          <pc:docMk/>
          <pc:sldMk cId="3582507228" sldId="1206"/>
        </pc:sldMkLst>
      </pc:sldChg>
      <pc:sldChg chg="addSp delSp modSp add del mod delAnim modAnim modNotesTx">
        <pc:chgData name="Yang, Yang (xqg5sq)" userId="b8d58a1b-1e2e-4947-91af-23cce57dea3a" providerId="ADAL" clId="{53BAC526-FB8F-994A-9AB2-9CE0918FE07C}" dt="2025-05-11T23:12:51.824" v="33723" actId="2696"/>
        <pc:sldMkLst>
          <pc:docMk/>
          <pc:sldMk cId="3421753441" sldId="1207"/>
        </pc:sldMkLst>
      </pc:sldChg>
      <pc:sldChg chg="addSp delSp modSp add del mod modShow">
        <pc:chgData name="Yang, Yang (xqg5sq)" userId="b8d58a1b-1e2e-4947-91af-23cce57dea3a" providerId="ADAL" clId="{53BAC526-FB8F-994A-9AB2-9CE0918FE07C}" dt="2025-05-11T22:38:55.204" v="33669" actId="478"/>
        <pc:sldMkLst>
          <pc:docMk/>
          <pc:sldMk cId="1081407686" sldId="1208"/>
        </pc:sldMkLst>
        <pc:spChg chg="add del mod">
          <ac:chgData name="Yang, Yang (xqg5sq)" userId="b8d58a1b-1e2e-4947-91af-23cce57dea3a" providerId="ADAL" clId="{53BAC526-FB8F-994A-9AB2-9CE0918FE07C}" dt="2025-05-11T22:38:55.204" v="33669" actId="478"/>
          <ac:spMkLst>
            <pc:docMk/>
            <pc:sldMk cId="1081407686" sldId="1208"/>
            <ac:spMk id="3" creationId="{E641D1F0-A73C-20B3-E875-470C1AF23FEA}"/>
          </ac:spMkLst>
        </pc:spChg>
        <pc:spChg chg="add del mod">
          <ac:chgData name="Yang, Yang (xqg5sq)" userId="b8d58a1b-1e2e-4947-91af-23cce57dea3a" providerId="ADAL" clId="{53BAC526-FB8F-994A-9AB2-9CE0918FE07C}" dt="2025-05-11T22:38:55.204" v="33669" actId="478"/>
          <ac:spMkLst>
            <pc:docMk/>
            <pc:sldMk cId="1081407686" sldId="1208"/>
            <ac:spMk id="5" creationId="{1F9F21AE-097D-7BFC-7865-22AC85B29278}"/>
          </ac:spMkLst>
        </pc:spChg>
        <pc:spChg chg="add del mod">
          <ac:chgData name="Yang, Yang (xqg5sq)" userId="b8d58a1b-1e2e-4947-91af-23cce57dea3a" providerId="ADAL" clId="{53BAC526-FB8F-994A-9AB2-9CE0918FE07C}" dt="2025-05-11T22:38:55.204" v="33669" actId="478"/>
          <ac:spMkLst>
            <pc:docMk/>
            <pc:sldMk cId="1081407686" sldId="1208"/>
            <ac:spMk id="11" creationId="{CD91EF77-4D3E-3857-E193-F630FA513A20}"/>
          </ac:spMkLst>
        </pc:spChg>
        <pc:spChg chg="add del mod">
          <ac:chgData name="Yang, Yang (xqg5sq)" userId="b8d58a1b-1e2e-4947-91af-23cce57dea3a" providerId="ADAL" clId="{53BAC526-FB8F-994A-9AB2-9CE0918FE07C}" dt="2025-05-11T22:38:55.204" v="33669" actId="478"/>
          <ac:spMkLst>
            <pc:docMk/>
            <pc:sldMk cId="1081407686" sldId="1208"/>
            <ac:spMk id="17" creationId="{3CB2F865-42B5-4160-425F-D31922811D07}"/>
          </ac:spMkLst>
        </pc:spChg>
        <pc:spChg chg="add del mod">
          <ac:chgData name="Yang, Yang (xqg5sq)" userId="b8d58a1b-1e2e-4947-91af-23cce57dea3a" providerId="ADAL" clId="{53BAC526-FB8F-994A-9AB2-9CE0918FE07C}" dt="2025-05-11T22:38:55.204" v="33669" actId="478"/>
          <ac:spMkLst>
            <pc:docMk/>
            <pc:sldMk cId="1081407686" sldId="1208"/>
            <ac:spMk id="25" creationId="{D1CD117C-C183-85BF-9F83-CDA397959DAF}"/>
          </ac:spMkLst>
        </pc:spChg>
        <pc:spChg chg="add del mod">
          <ac:chgData name="Yang, Yang (xqg5sq)" userId="b8d58a1b-1e2e-4947-91af-23cce57dea3a" providerId="ADAL" clId="{53BAC526-FB8F-994A-9AB2-9CE0918FE07C}" dt="2025-05-11T22:38:55.204" v="33669" actId="478"/>
          <ac:spMkLst>
            <pc:docMk/>
            <pc:sldMk cId="1081407686" sldId="1208"/>
            <ac:spMk id="31" creationId="{2D89D3A4-B0EC-CA03-72DB-E22120DF09E2}"/>
          </ac:spMkLst>
        </pc:spChg>
        <pc:spChg chg="add del mod">
          <ac:chgData name="Yang, Yang (xqg5sq)" userId="b8d58a1b-1e2e-4947-91af-23cce57dea3a" providerId="ADAL" clId="{53BAC526-FB8F-994A-9AB2-9CE0918FE07C}" dt="2025-05-11T22:38:55.204" v="33669" actId="478"/>
          <ac:spMkLst>
            <pc:docMk/>
            <pc:sldMk cId="1081407686" sldId="1208"/>
            <ac:spMk id="32" creationId="{21E2AAA7-255A-F74E-1145-38FB50CC8C28}"/>
          </ac:spMkLst>
        </pc:spChg>
        <pc:spChg chg="add del mod">
          <ac:chgData name="Yang, Yang (xqg5sq)" userId="b8d58a1b-1e2e-4947-91af-23cce57dea3a" providerId="ADAL" clId="{53BAC526-FB8F-994A-9AB2-9CE0918FE07C}" dt="2025-05-11T22:38:55.204" v="33669" actId="478"/>
          <ac:spMkLst>
            <pc:docMk/>
            <pc:sldMk cId="1081407686" sldId="1208"/>
            <ac:spMk id="37" creationId="{04E13A63-6777-3952-7246-739C6057FD79}"/>
          </ac:spMkLst>
        </pc:spChg>
        <pc:cxnChg chg="add del mod">
          <ac:chgData name="Yang, Yang (xqg5sq)" userId="b8d58a1b-1e2e-4947-91af-23cce57dea3a" providerId="ADAL" clId="{53BAC526-FB8F-994A-9AB2-9CE0918FE07C}" dt="2025-05-11T22:38:55.204" v="33669" actId="478"/>
          <ac:cxnSpMkLst>
            <pc:docMk/>
            <pc:sldMk cId="1081407686" sldId="1208"/>
            <ac:cxnSpMk id="19" creationId="{C4A98652-A8F1-66B0-5FDE-9D8E40B294CC}"/>
          </ac:cxnSpMkLst>
        </pc:cxnChg>
        <pc:cxnChg chg="add del mod">
          <ac:chgData name="Yang, Yang (xqg5sq)" userId="b8d58a1b-1e2e-4947-91af-23cce57dea3a" providerId="ADAL" clId="{53BAC526-FB8F-994A-9AB2-9CE0918FE07C}" dt="2025-05-11T22:38:55.204" v="33669" actId="478"/>
          <ac:cxnSpMkLst>
            <pc:docMk/>
            <pc:sldMk cId="1081407686" sldId="1208"/>
            <ac:cxnSpMk id="34" creationId="{5DBCDA7A-D36A-3CBD-E193-13522D39C62B}"/>
          </ac:cxnSpMkLst>
        </pc:cxnChg>
      </pc:sldChg>
      <pc:sldChg chg="addSp delSp modSp new del mod ord modNotesTx">
        <pc:chgData name="Yang, Yang (xqg5sq)" userId="b8d58a1b-1e2e-4947-91af-23cce57dea3a" providerId="ADAL" clId="{53BAC526-FB8F-994A-9AB2-9CE0918FE07C}" dt="2025-05-05T19:52:00.224" v="27859" actId="2696"/>
        <pc:sldMkLst>
          <pc:docMk/>
          <pc:sldMk cId="1280833250" sldId="1208"/>
        </pc:sldMkLst>
      </pc:sldChg>
      <pc:sldChg chg="addSp modSp add del ord modAnim">
        <pc:chgData name="Yang, Yang (xqg5sq)" userId="b8d58a1b-1e2e-4947-91af-23cce57dea3a" providerId="ADAL" clId="{53BAC526-FB8F-994A-9AB2-9CE0918FE07C}" dt="2025-05-05T20:46:26.417" v="28700" actId="2696"/>
        <pc:sldMkLst>
          <pc:docMk/>
          <pc:sldMk cId="1497212864" sldId="1208"/>
        </pc:sldMkLst>
      </pc:sldChg>
      <pc:sldChg chg="modSp add del mod">
        <pc:chgData name="Yang, Yang (xqg5sq)" userId="b8d58a1b-1e2e-4947-91af-23cce57dea3a" providerId="ADAL" clId="{53BAC526-FB8F-994A-9AB2-9CE0918FE07C}" dt="2025-05-05T20:02:33.461" v="28061" actId="2696"/>
        <pc:sldMkLst>
          <pc:docMk/>
          <pc:sldMk cId="91443933" sldId="1209"/>
        </pc:sldMkLst>
      </pc:sldChg>
      <pc:sldChg chg="addSp delSp modSp new mod ord modTransition delAnim modAnim modNotesTx">
        <pc:chgData name="Yang, Yang (xqg5sq)" userId="b8d58a1b-1e2e-4947-91af-23cce57dea3a" providerId="ADAL" clId="{53BAC526-FB8F-994A-9AB2-9CE0918FE07C}" dt="2025-05-12T09:18:45.703" v="34225" actId="20577"/>
        <pc:sldMkLst>
          <pc:docMk/>
          <pc:sldMk cId="3113606010" sldId="1209"/>
        </pc:sldMkLst>
        <pc:spChg chg="add mod">
          <ac:chgData name="Yang, Yang (xqg5sq)" userId="b8d58a1b-1e2e-4947-91af-23cce57dea3a" providerId="ADAL" clId="{53BAC526-FB8F-994A-9AB2-9CE0918FE07C}" dt="2025-05-11T07:44:32.471" v="33099" actId="1076"/>
          <ac:spMkLst>
            <pc:docMk/>
            <pc:sldMk cId="3113606010" sldId="1209"/>
            <ac:spMk id="3" creationId="{B0EB2C89-5532-5118-64DB-D01186146B43}"/>
          </ac:spMkLst>
        </pc:spChg>
        <pc:spChg chg="add mod">
          <ac:chgData name="Yang, Yang (xqg5sq)" userId="b8d58a1b-1e2e-4947-91af-23cce57dea3a" providerId="ADAL" clId="{53BAC526-FB8F-994A-9AB2-9CE0918FE07C}" dt="2025-05-05T20:29:52.191" v="28409" actId="113"/>
          <ac:spMkLst>
            <pc:docMk/>
            <pc:sldMk cId="3113606010" sldId="1209"/>
            <ac:spMk id="7" creationId="{00FC7BE2-75C2-4C48-DBE9-82977064EDEB}"/>
          </ac:spMkLst>
        </pc:spChg>
        <pc:spChg chg="add mod">
          <ac:chgData name="Yang, Yang (xqg5sq)" userId="b8d58a1b-1e2e-4947-91af-23cce57dea3a" providerId="ADAL" clId="{53BAC526-FB8F-994A-9AB2-9CE0918FE07C}" dt="2025-05-11T22:33:00.737" v="33554" actId="1036"/>
          <ac:spMkLst>
            <pc:docMk/>
            <pc:sldMk cId="3113606010" sldId="1209"/>
            <ac:spMk id="10" creationId="{CB020C55-9D1B-1F2A-D2C3-AD1840D974C9}"/>
          </ac:spMkLst>
        </pc:spChg>
        <pc:spChg chg="add mod">
          <ac:chgData name="Yang, Yang (xqg5sq)" userId="b8d58a1b-1e2e-4947-91af-23cce57dea3a" providerId="ADAL" clId="{53BAC526-FB8F-994A-9AB2-9CE0918FE07C}" dt="2025-05-11T22:32:30.277" v="33551" actId="14100"/>
          <ac:spMkLst>
            <pc:docMk/>
            <pc:sldMk cId="3113606010" sldId="1209"/>
            <ac:spMk id="11" creationId="{2595BBEA-1480-0295-C697-F00B7D648469}"/>
          </ac:spMkLst>
        </pc:spChg>
        <pc:spChg chg="add mod">
          <ac:chgData name="Yang, Yang (xqg5sq)" userId="b8d58a1b-1e2e-4947-91af-23cce57dea3a" providerId="ADAL" clId="{53BAC526-FB8F-994A-9AB2-9CE0918FE07C}" dt="2025-05-05T20:30:23.026" v="28425" actId="113"/>
          <ac:spMkLst>
            <pc:docMk/>
            <pc:sldMk cId="3113606010" sldId="1209"/>
            <ac:spMk id="12" creationId="{533FB037-D1B1-0D57-8F7D-47D13B1EB35B}"/>
          </ac:spMkLst>
        </pc:spChg>
        <pc:spChg chg="add mod">
          <ac:chgData name="Yang, Yang (xqg5sq)" userId="b8d58a1b-1e2e-4947-91af-23cce57dea3a" providerId="ADAL" clId="{53BAC526-FB8F-994A-9AB2-9CE0918FE07C}" dt="2025-05-05T20:40:26.576" v="28627" actId="14100"/>
          <ac:spMkLst>
            <pc:docMk/>
            <pc:sldMk cId="3113606010" sldId="1209"/>
            <ac:spMk id="15" creationId="{AB08E168-35B6-30BD-A504-055AABE41132}"/>
          </ac:spMkLst>
        </pc:spChg>
        <pc:spChg chg="add mod">
          <ac:chgData name="Yang, Yang (xqg5sq)" userId="b8d58a1b-1e2e-4947-91af-23cce57dea3a" providerId="ADAL" clId="{53BAC526-FB8F-994A-9AB2-9CE0918FE07C}" dt="2025-05-05T20:40:22.556" v="28626" actId="2711"/>
          <ac:spMkLst>
            <pc:docMk/>
            <pc:sldMk cId="3113606010" sldId="1209"/>
            <ac:spMk id="19" creationId="{8C3A09A2-A3BB-298B-4225-0994BF0FD75B}"/>
          </ac:spMkLst>
        </pc:spChg>
        <pc:spChg chg="add mod">
          <ac:chgData name="Yang, Yang (xqg5sq)" userId="b8d58a1b-1e2e-4947-91af-23cce57dea3a" providerId="ADAL" clId="{53BAC526-FB8F-994A-9AB2-9CE0918FE07C}" dt="2025-05-05T20:34:51.305" v="28481" actId="1076"/>
          <ac:spMkLst>
            <pc:docMk/>
            <pc:sldMk cId="3113606010" sldId="1209"/>
            <ac:spMk id="33" creationId="{61A59910-B759-BD83-D419-E59855249AC0}"/>
          </ac:spMkLst>
        </pc:spChg>
        <pc:spChg chg="add mod">
          <ac:chgData name="Yang, Yang (xqg5sq)" userId="b8d58a1b-1e2e-4947-91af-23cce57dea3a" providerId="ADAL" clId="{53BAC526-FB8F-994A-9AB2-9CE0918FE07C}" dt="2025-05-05T20:36:29.849" v="28522" actId="1038"/>
          <ac:spMkLst>
            <pc:docMk/>
            <pc:sldMk cId="3113606010" sldId="1209"/>
            <ac:spMk id="40" creationId="{63510496-A449-B13D-0A4F-CD43FBAECB25}"/>
          </ac:spMkLst>
        </pc:spChg>
        <pc:spChg chg="add mod">
          <ac:chgData name="Yang, Yang (xqg5sq)" userId="b8d58a1b-1e2e-4947-91af-23cce57dea3a" providerId="ADAL" clId="{53BAC526-FB8F-994A-9AB2-9CE0918FE07C}" dt="2025-05-12T09:18:45.703" v="34225" actId="20577"/>
          <ac:spMkLst>
            <pc:docMk/>
            <pc:sldMk cId="3113606010" sldId="1209"/>
            <ac:spMk id="48" creationId="{4E8272D1-F899-FD8E-79A3-C2A3B3F7062C}"/>
          </ac:spMkLst>
        </pc:spChg>
        <pc:spChg chg="add mod">
          <ac:chgData name="Yang, Yang (xqg5sq)" userId="b8d58a1b-1e2e-4947-91af-23cce57dea3a" providerId="ADAL" clId="{53BAC526-FB8F-994A-9AB2-9CE0918FE07C}" dt="2025-05-05T20:46:19.616" v="28699"/>
          <ac:spMkLst>
            <pc:docMk/>
            <pc:sldMk cId="3113606010" sldId="1209"/>
            <ac:spMk id="49" creationId="{8460A3AB-1502-DFDC-ABEC-7FEE01DA7525}"/>
          </ac:spMkLst>
        </pc:spChg>
        <pc:spChg chg="add mod">
          <ac:chgData name="Yang, Yang (xqg5sq)" userId="b8d58a1b-1e2e-4947-91af-23cce57dea3a" providerId="ADAL" clId="{53BAC526-FB8F-994A-9AB2-9CE0918FE07C}" dt="2025-05-05T20:46:55.201" v="28705"/>
          <ac:spMkLst>
            <pc:docMk/>
            <pc:sldMk cId="3113606010" sldId="1209"/>
            <ac:spMk id="50" creationId="{E075C523-16CB-F0B9-402B-861FFF85D2C0}"/>
          </ac:spMkLst>
        </pc:spChg>
        <pc:spChg chg="add mod">
          <ac:chgData name="Yang, Yang (xqg5sq)" userId="b8d58a1b-1e2e-4947-91af-23cce57dea3a" providerId="ADAL" clId="{53BAC526-FB8F-994A-9AB2-9CE0918FE07C}" dt="2025-05-05T20:46:55.201" v="28705"/>
          <ac:spMkLst>
            <pc:docMk/>
            <pc:sldMk cId="3113606010" sldId="1209"/>
            <ac:spMk id="51" creationId="{E3437D6A-9CF5-612D-3EFD-8CD80BDEF1BA}"/>
          </ac:spMkLst>
        </pc:spChg>
        <pc:spChg chg="add mod">
          <ac:chgData name="Yang, Yang (xqg5sq)" userId="b8d58a1b-1e2e-4947-91af-23cce57dea3a" providerId="ADAL" clId="{53BAC526-FB8F-994A-9AB2-9CE0918FE07C}" dt="2025-05-05T20:46:55.201" v="28705"/>
          <ac:spMkLst>
            <pc:docMk/>
            <pc:sldMk cId="3113606010" sldId="1209"/>
            <ac:spMk id="52" creationId="{3C7CD9A7-D81D-5F41-94BD-6E606E9C9DF5}"/>
          </ac:spMkLst>
        </pc:spChg>
        <pc:spChg chg="add mod">
          <ac:chgData name="Yang, Yang (xqg5sq)" userId="b8d58a1b-1e2e-4947-91af-23cce57dea3a" providerId="ADAL" clId="{53BAC526-FB8F-994A-9AB2-9CE0918FE07C}" dt="2025-05-06T06:33:36.906" v="28892" actId="113"/>
          <ac:spMkLst>
            <pc:docMk/>
            <pc:sldMk cId="3113606010" sldId="1209"/>
            <ac:spMk id="53" creationId="{C3C0EAA8-D10A-FD83-7960-B23713D1C92E}"/>
          </ac:spMkLst>
        </pc:spChg>
        <pc:spChg chg="add mod">
          <ac:chgData name="Yang, Yang (xqg5sq)" userId="b8d58a1b-1e2e-4947-91af-23cce57dea3a" providerId="ADAL" clId="{53BAC526-FB8F-994A-9AB2-9CE0918FE07C}" dt="2025-05-05T20:46:55.201" v="28705"/>
          <ac:spMkLst>
            <pc:docMk/>
            <pc:sldMk cId="3113606010" sldId="1209"/>
            <ac:spMk id="54" creationId="{C5C5321D-B673-48DD-141A-F83FCED20B71}"/>
          </ac:spMkLst>
        </pc:spChg>
        <pc:spChg chg="add mod">
          <ac:chgData name="Yang, Yang (xqg5sq)" userId="b8d58a1b-1e2e-4947-91af-23cce57dea3a" providerId="ADAL" clId="{53BAC526-FB8F-994A-9AB2-9CE0918FE07C}" dt="2025-05-06T06:33:38.181" v="28893" actId="113"/>
          <ac:spMkLst>
            <pc:docMk/>
            <pc:sldMk cId="3113606010" sldId="1209"/>
            <ac:spMk id="55" creationId="{5F41443D-3B5E-50A3-C3EE-592C21D57E96}"/>
          </ac:spMkLst>
        </pc:spChg>
        <pc:picChg chg="add mod">
          <ac:chgData name="Yang, Yang (xqg5sq)" userId="b8d58a1b-1e2e-4947-91af-23cce57dea3a" providerId="ADAL" clId="{53BAC526-FB8F-994A-9AB2-9CE0918FE07C}" dt="2025-05-05T20:37:10.100" v="28531" actId="1076"/>
          <ac:picMkLst>
            <pc:docMk/>
            <pc:sldMk cId="3113606010" sldId="1209"/>
            <ac:picMk id="4" creationId="{219326D8-1873-43A1-3B27-BEA221ED3D5D}"/>
          </ac:picMkLst>
        </pc:picChg>
        <pc:cxnChg chg="add mod">
          <ac:chgData name="Yang, Yang (xqg5sq)" userId="b8d58a1b-1e2e-4947-91af-23cce57dea3a" providerId="ADAL" clId="{53BAC526-FB8F-994A-9AB2-9CE0918FE07C}" dt="2025-05-11T07:44:17.314" v="33090" actId="1076"/>
          <ac:cxnSpMkLst>
            <pc:docMk/>
            <pc:sldMk cId="3113606010" sldId="1209"/>
            <ac:cxnSpMk id="2" creationId="{43FC19F8-FBF7-9C9D-CF71-7C1CEE6E37E4}"/>
          </ac:cxnSpMkLst>
        </pc:cxnChg>
        <pc:cxnChg chg="add mod">
          <ac:chgData name="Yang, Yang (xqg5sq)" userId="b8d58a1b-1e2e-4947-91af-23cce57dea3a" providerId="ADAL" clId="{53BAC526-FB8F-994A-9AB2-9CE0918FE07C}" dt="2025-05-05T23:55:19.139" v="28847" actId="208"/>
          <ac:cxnSpMkLst>
            <pc:docMk/>
            <pc:sldMk cId="3113606010" sldId="1209"/>
            <ac:cxnSpMk id="6" creationId="{BC37ACC3-6EC2-7021-B2C8-77B7B24AD330}"/>
          </ac:cxnSpMkLst>
        </pc:cxnChg>
        <pc:cxnChg chg="add mod">
          <ac:chgData name="Yang, Yang (xqg5sq)" userId="b8d58a1b-1e2e-4947-91af-23cce57dea3a" providerId="ADAL" clId="{53BAC526-FB8F-994A-9AB2-9CE0918FE07C}" dt="2025-05-05T23:55:19.139" v="28847" actId="208"/>
          <ac:cxnSpMkLst>
            <pc:docMk/>
            <pc:sldMk cId="3113606010" sldId="1209"/>
            <ac:cxnSpMk id="8" creationId="{1EB26D7E-6433-4983-D5CD-43FA43D08E88}"/>
          </ac:cxnSpMkLst>
        </pc:cxnChg>
        <pc:cxnChg chg="add mod">
          <ac:chgData name="Yang, Yang (xqg5sq)" userId="b8d58a1b-1e2e-4947-91af-23cce57dea3a" providerId="ADAL" clId="{53BAC526-FB8F-994A-9AB2-9CE0918FE07C}" dt="2025-05-11T22:18:32.137" v="33516" actId="208"/>
          <ac:cxnSpMkLst>
            <pc:docMk/>
            <pc:sldMk cId="3113606010" sldId="1209"/>
            <ac:cxnSpMk id="9" creationId="{49FC2B6C-8837-E994-9135-BF746AF39FA1}"/>
          </ac:cxnSpMkLst>
        </pc:cxnChg>
        <pc:cxnChg chg="add mod">
          <ac:chgData name="Yang, Yang (xqg5sq)" userId="b8d58a1b-1e2e-4947-91af-23cce57dea3a" providerId="ADAL" clId="{53BAC526-FB8F-994A-9AB2-9CE0918FE07C}" dt="2025-05-05T20:30:39.225" v="28428" actId="1076"/>
          <ac:cxnSpMkLst>
            <pc:docMk/>
            <pc:sldMk cId="3113606010" sldId="1209"/>
            <ac:cxnSpMk id="13" creationId="{1B0F4353-7896-43B0-5117-584BDA0B743B}"/>
          </ac:cxnSpMkLst>
        </pc:cxnChg>
        <pc:cxnChg chg="add mod">
          <ac:chgData name="Yang, Yang (xqg5sq)" userId="b8d58a1b-1e2e-4947-91af-23cce57dea3a" providerId="ADAL" clId="{53BAC526-FB8F-994A-9AB2-9CE0918FE07C}" dt="2025-05-05T20:30:42.523" v="28429" actId="14100"/>
          <ac:cxnSpMkLst>
            <pc:docMk/>
            <pc:sldMk cId="3113606010" sldId="1209"/>
            <ac:cxnSpMk id="14" creationId="{1733BB1C-2FD4-D134-1131-619F44C4977C}"/>
          </ac:cxnSpMkLst>
        </pc:cxnChg>
        <pc:cxnChg chg="add mod">
          <ac:chgData name="Yang, Yang (xqg5sq)" userId="b8d58a1b-1e2e-4947-91af-23cce57dea3a" providerId="ADAL" clId="{53BAC526-FB8F-994A-9AB2-9CE0918FE07C}" dt="2025-05-11T22:34:34.986" v="33562" actId="14100"/>
          <ac:cxnSpMkLst>
            <pc:docMk/>
            <pc:sldMk cId="3113606010" sldId="1209"/>
            <ac:cxnSpMk id="16" creationId="{970120D0-7557-BAC9-3FAD-962DFEC122F7}"/>
          </ac:cxnSpMkLst>
        </pc:cxnChg>
        <pc:cxnChg chg="add mod">
          <ac:chgData name="Yang, Yang (xqg5sq)" userId="b8d58a1b-1e2e-4947-91af-23cce57dea3a" providerId="ADAL" clId="{53BAC526-FB8F-994A-9AB2-9CE0918FE07C}" dt="2025-05-05T20:31:58.249" v="28449" actId="208"/>
          <ac:cxnSpMkLst>
            <pc:docMk/>
            <pc:sldMk cId="3113606010" sldId="1209"/>
            <ac:cxnSpMk id="17" creationId="{7DC0F40A-C120-48F5-7704-A2C691D231AF}"/>
          </ac:cxnSpMkLst>
        </pc:cxnChg>
        <pc:cxnChg chg="add mod">
          <ac:chgData name="Yang, Yang (xqg5sq)" userId="b8d58a1b-1e2e-4947-91af-23cce57dea3a" providerId="ADAL" clId="{53BAC526-FB8F-994A-9AB2-9CE0918FE07C}" dt="2025-05-05T20:31:58.249" v="28449" actId="208"/>
          <ac:cxnSpMkLst>
            <pc:docMk/>
            <pc:sldMk cId="3113606010" sldId="1209"/>
            <ac:cxnSpMk id="18" creationId="{0F3EE31B-E83B-0E9E-5A5A-7145443BD619}"/>
          </ac:cxnSpMkLst>
        </pc:cxnChg>
        <pc:cxnChg chg="add mod">
          <ac:chgData name="Yang, Yang (xqg5sq)" userId="b8d58a1b-1e2e-4947-91af-23cce57dea3a" providerId="ADAL" clId="{53BAC526-FB8F-994A-9AB2-9CE0918FE07C}" dt="2025-05-05T20:34:46.182" v="28480" actId="14100"/>
          <ac:cxnSpMkLst>
            <pc:docMk/>
            <pc:sldMk cId="3113606010" sldId="1209"/>
            <ac:cxnSpMk id="28" creationId="{F09580C0-7800-712D-CD98-5685BA9FE630}"/>
          </ac:cxnSpMkLst>
        </pc:cxnChg>
        <pc:cxnChg chg="add mod">
          <ac:chgData name="Yang, Yang (xqg5sq)" userId="b8d58a1b-1e2e-4947-91af-23cce57dea3a" providerId="ADAL" clId="{53BAC526-FB8F-994A-9AB2-9CE0918FE07C}" dt="2025-05-05T20:34:42.309" v="28479" actId="14100"/>
          <ac:cxnSpMkLst>
            <pc:docMk/>
            <pc:sldMk cId="3113606010" sldId="1209"/>
            <ac:cxnSpMk id="29" creationId="{D69AB71E-5A98-70F3-A020-8E33F7967D45}"/>
          </ac:cxnSpMkLst>
        </pc:cxnChg>
        <pc:cxnChg chg="add mod">
          <ac:chgData name="Yang, Yang (xqg5sq)" userId="b8d58a1b-1e2e-4947-91af-23cce57dea3a" providerId="ADAL" clId="{53BAC526-FB8F-994A-9AB2-9CE0918FE07C}" dt="2025-05-05T20:32:51.485" v="28473" actId="208"/>
          <ac:cxnSpMkLst>
            <pc:docMk/>
            <pc:sldMk cId="3113606010" sldId="1209"/>
            <ac:cxnSpMk id="31" creationId="{A4E4D103-2459-CC7A-474F-946B9A4CC389}"/>
          </ac:cxnSpMkLst>
        </pc:cxnChg>
        <pc:cxnChg chg="add mod">
          <ac:chgData name="Yang, Yang (xqg5sq)" userId="b8d58a1b-1e2e-4947-91af-23cce57dea3a" providerId="ADAL" clId="{53BAC526-FB8F-994A-9AB2-9CE0918FE07C}" dt="2025-05-05T20:35:40.106" v="28483" actId="1076"/>
          <ac:cxnSpMkLst>
            <pc:docMk/>
            <pc:sldMk cId="3113606010" sldId="1209"/>
            <ac:cxnSpMk id="36" creationId="{75AAAFE9-A8B6-A9FC-205D-2D807EB28AFB}"/>
          </ac:cxnSpMkLst>
        </pc:cxnChg>
        <pc:cxnChg chg="add mod">
          <ac:chgData name="Yang, Yang (xqg5sq)" userId="b8d58a1b-1e2e-4947-91af-23cce57dea3a" providerId="ADAL" clId="{53BAC526-FB8F-994A-9AB2-9CE0918FE07C}" dt="2025-05-05T20:36:04.467" v="28493" actId="1036"/>
          <ac:cxnSpMkLst>
            <pc:docMk/>
            <pc:sldMk cId="3113606010" sldId="1209"/>
            <ac:cxnSpMk id="37" creationId="{0065B200-5F8A-492A-E96B-4C2CEF982D6B}"/>
          </ac:cxnSpMkLst>
        </pc:cxnChg>
        <pc:cxnChg chg="add mod">
          <ac:chgData name="Yang, Yang (xqg5sq)" userId="b8d58a1b-1e2e-4947-91af-23cce57dea3a" providerId="ADAL" clId="{53BAC526-FB8F-994A-9AB2-9CE0918FE07C}" dt="2025-05-05T20:35:56.641" v="28488" actId="14100"/>
          <ac:cxnSpMkLst>
            <pc:docMk/>
            <pc:sldMk cId="3113606010" sldId="1209"/>
            <ac:cxnSpMk id="38" creationId="{CBC9DA60-E837-1919-33BB-33456B8E78CC}"/>
          </ac:cxnSpMkLst>
        </pc:cxnChg>
      </pc:sldChg>
      <pc:sldChg chg="modSp add del mod">
        <pc:chgData name="Yang, Yang (xqg5sq)" userId="b8d58a1b-1e2e-4947-91af-23cce57dea3a" providerId="ADAL" clId="{53BAC526-FB8F-994A-9AB2-9CE0918FE07C}" dt="2025-05-05T20:04:32.070" v="28105" actId="2696"/>
        <pc:sldMkLst>
          <pc:docMk/>
          <pc:sldMk cId="2130028161" sldId="1210"/>
        </pc:sldMkLst>
      </pc:sldChg>
      <pc:sldChg chg="addSp modSp add del mod">
        <pc:chgData name="Yang, Yang (xqg5sq)" userId="b8d58a1b-1e2e-4947-91af-23cce57dea3a" providerId="ADAL" clId="{53BAC526-FB8F-994A-9AB2-9CE0918FE07C}" dt="2025-05-05T20:41:13.131" v="28637" actId="2696"/>
        <pc:sldMkLst>
          <pc:docMk/>
          <pc:sldMk cId="4201614642" sldId="1210"/>
        </pc:sldMkLst>
      </pc:sldChg>
      <pc:sldChg chg="add del">
        <pc:chgData name="Yang, Yang (xqg5sq)" userId="b8d58a1b-1e2e-4947-91af-23cce57dea3a" providerId="ADAL" clId="{53BAC526-FB8F-994A-9AB2-9CE0918FE07C}" dt="2025-05-05T17:19:03.949" v="27858" actId="2696"/>
        <pc:sldMkLst>
          <pc:docMk/>
          <pc:sldMk cId="3311147700" sldId="1211"/>
        </pc:sldMkLst>
      </pc:sldChg>
      <pc:sldChg chg="addSp delSp modSp add mod modTransition modAnim modNotesTx">
        <pc:chgData name="Yang, Yang (xqg5sq)" userId="b8d58a1b-1e2e-4947-91af-23cce57dea3a" providerId="ADAL" clId="{53BAC526-FB8F-994A-9AB2-9CE0918FE07C}" dt="2025-05-12T09:18:50.335" v="34227" actId="20577"/>
        <pc:sldMkLst>
          <pc:docMk/>
          <pc:sldMk cId="3344884983" sldId="1211"/>
        </pc:sldMkLst>
        <pc:spChg chg="add mod">
          <ac:chgData name="Yang, Yang (xqg5sq)" userId="b8d58a1b-1e2e-4947-91af-23cce57dea3a" providerId="ADAL" clId="{53BAC526-FB8F-994A-9AB2-9CE0918FE07C}" dt="2025-05-05T20:43:24.455" v="28668" actId="14100"/>
          <ac:spMkLst>
            <pc:docMk/>
            <pc:sldMk cId="3344884983" sldId="1211"/>
            <ac:spMk id="3" creationId="{D77D16D6-0594-C29B-7800-38CE86A8308D}"/>
          </ac:spMkLst>
        </pc:spChg>
        <pc:spChg chg="mod">
          <ac:chgData name="Yang, Yang (xqg5sq)" userId="b8d58a1b-1e2e-4947-91af-23cce57dea3a" providerId="ADAL" clId="{53BAC526-FB8F-994A-9AB2-9CE0918FE07C}" dt="2025-05-12T09:18:50.335" v="34227" actId="20577"/>
          <ac:spMkLst>
            <pc:docMk/>
            <pc:sldMk cId="3344884983" sldId="1211"/>
            <ac:spMk id="5" creationId="{6E36EB77-99BE-4142-520C-4D1366B4BF75}"/>
          </ac:spMkLst>
        </pc:spChg>
        <pc:spChg chg="add mod">
          <ac:chgData name="Yang, Yang (xqg5sq)" userId="b8d58a1b-1e2e-4947-91af-23cce57dea3a" providerId="ADAL" clId="{53BAC526-FB8F-994A-9AB2-9CE0918FE07C}" dt="2025-05-05T20:43:44.279" v="28671" actId="1076"/>
          <ac:spMkLst>
            <pc:docMk/>
            <pc:sldMk cId="3344884983" sldId="1211"/>
            <ac:spMk id="10" creationId="{7EC57E6A-B395-97C5-2724-FAFC00AD1565}"/>
          </ac:spMkLst>
        </pc:spChg>
        <pc:spChg chg="add mod">
          <ac:chgData name="Yang, Yang (xqg5sq)" userId="b8d58a1b-1e2e-4947-91af-23cce57dea3a" providerId="ADAL" clId="{53BAC526-FB8F-994A-9AB2-9CE0918FE07C}" dt="2025-05-05T20:46:15.068" v="28697"/>
          <ac:spMkLst>
            <pc:docMk/>
            <pc:sldMk cId="3344884983" sldId="1211"/>
            <ac:spMk id="11" creationId="{5F13F137-9A52-B9E9-0F08-7659C4393B0F}"/>
          </ac:spMkLst>
        </pc:spChg>
        <pc:spChg chg="add mod">
          <ac:chgData name="Yang, Yang (xqg5sq)" userId="b8d58a1b-1e2e-4947-91af-23cce57dea3a" providerId="ADAL" clId="{53BAC526-FB8F-994A-9AB2-9CE0918FE07C}" dt="2025-05-05T20:46:54.190" v="28704"/>
          <ac:spMkLst>
            <pc:docMk/>
            <pc:sldMk cId="3344884983" sldId="1211"/>
            <ac:spMk id="16" creationId="{CE6B05F5-FAEF-C139-0453-1EED9707C11B}"/>
          </ac:spMkLst>
        </pc:spChg>
        <pc:spChg chg="add mod">
          <ac:chgData name="Yang, Yang (xqg5sq)" userId="b8d58a1b-1e2e-4947-91af-23cce57dea3a" providerId="ADAL" clId="{53BAC526-FB8F-994A-9AB2-9CE0918FE07C}" dt="2025-05-05T20:46:54.190" v="28704"/>
          <ac:spMkLst>
            <pc:docMk/>
            <pc:sldMk cId="3344884983" sldId="1211"/>
            <ac:spMk id="20" creationId="{C6D0C1D3-C428-ADAA-E119-19063BAE8F47}"/>
          </ac:spMkLst>
        </pc:spChg>
        <pc:spChg chg="add mod">
          <ac:chgData name="Yang, Yang (xqg5sq)" userId="b8d58a1b-1e2e-4947-91af-23cce57dea3a" providerId="ADAL" clId="{53BAC526-FB8F-994A-9AB2-9CE0918FE07C}" dt="2025-05-05T20:46:54.190" v="28704"/>
          <ac:spMkLst>
            <pc:docMk/>
            <pc:sldMk cId="3344884983" sldId="1211"/>
            <ac:spMk id="21" creationId="{7FFE4EB0-0DD0-A9D8-B091-600A0D22DEFD}"/>
          </ac:spMkLst>
        </pc:spChg>
        <pc:spChg chg="add mod">
          <ac:chgData name="Yang, Yang (xqg5sq)" userId="b8d58a1b-1e2e-4947-91af-23cce57dea3a" providerId="ADAL" clId="{53BAC526-FB8F-994A-9AB2-9CE0918FE07C}" dt="2025-05-06T06:33:34.314" v="28891" actId="113"/>
          <ac:spMkLst>
            <pc:docMk/>
            <pc:sldMk cId="3344884983" sldId="1211"/>
            <ac:spMk id="22" creationId="{4D0B0EE8-86CE-8F21-BC37-C60E1BF075EB}"/>
          </ac:spMkLst>
        </pc:spChg>
        <pc:spChg chg="add mod">
          <ac:chgData name="Yang, Yang (xqg5sq)" userId="b8d58a1b-1e2e-4947-91af-23cce57dea3a" providerId="ADAL" clId="{53BAC526-FB8F-994A-9AB2-9CE0918FE07C}" dt="2025-05-05T20:46:54.190" v="28704"/>
          <ac:spMkLst>
            <pc:docMk/>
            <pc:sldMk cId="3344884983" sldId="1211"/>
            <ac:spMk id="23" creationId="{270C6426-1E3B-DFD6-E507-C4E7A9CA761A}"/>
          </ac:spMkLst>
        </pc:spChg>
        <pc:spChg chg="add mod">
          <ac:chgData name="Yang, Yang (xqg5sq)" userId="b8d58a1b-1e2e-4947-91af-23cce57dea3a" providerId="ADAL" clId="{53BAC526-FB8F-994A-9AB2-9CE0918FE07C}" dt="2025-05-06T06:33:16.960" v="28885" actId="113"/>
          <ac:spMkLst>
            <pc:docMk/>
            <pc:sldMk cId="3344884983" sldId="1211"/>
            <ac:spMk id="24" creationId="{F8C7A28B-D747-4C23-FC5A-A64113FC05E1}"/>
          </ac:spMkLst>
        </pc:spChg>
        <pc:spChg chg="add del mod">
          <ac:chgData name="Yang, Yang (xqg5sq)" userId="b8d58a1b-1e2e-4947-91af-23cce57dea3a" providerId="ADAL" clId="{53BAC526-FB8F-994A-9AB2-9CE0918FE07C}" dt="2025-05-11T22:19:55.068" v="33531" actId="478"/>
          <ac:spMkLst>
            <pc:docMk/>
            <pc:sldMk cId="3344884983" sldId="1211"/>
            <ac:spMk id="26" creationId="{C9A5CF6B-0EF7-32C7-1457-8EE97E1E817D}"/>
          </ac:spMkLst>
        </pc:spChg>
        <pc:spChg chg="add mod">
          <ac:chgData name="Yang, Yang (xqg5sq)" userId="b8d58a1b-1e2e-4947-91af-23cce57dea3a" providerId="ADAL" clId="{53BAC526-FB8F-994A-9AB2-9CE0918FE07C}" dt="2025-05-11T22:21:03.871" v="33540" actId="20577"/>
          <ac:spMkLst>
            <pc:docMk/>
            <pc:sldMk cId="3344884983" sldId="1211"/>
            <ac:spMk id="30" creationId="{D922B0A3-29AF-414E-185C-A867ACB92345}"/>
          </ac:spMkLst>
        </pc:spChg>
        <pc:spChg chg="add mod">
          <ac:chgData name="Yang, Yang (xqg5sq)" userId="b8d58a1b-1e2e-4947-91af-23cce57dea3a" providerId="ADAL" clId="{53BAC526-FB8F-994A-9AB2-9CE0918FE07C}" dt="2025-05-11T22:21:00.238" v="33538"/>
          <ac:spMkLst>
            <pc:docMk/>
            <pc:sldMk cId="3344884983" sldId="1211"/>
            <ac:spMk id="34" creationId="{5A9BD6C4-82D2-B66A-F5AB-2FE1EB62B0B1}"/>
          </ac:spMkLst>
        </pc:spChg>
        <pc:spChg chg="mod">
          <ac:chgData name="Yang, Yang (xqg5sq)" userId="b8d58a1b-1e2e-4947-91af-23cce57dea3a" providerId="ADAL" clId="{53BAC526-FB8F-994A-9AB2-9CE0918FE07C}" dt="2025-05-11T07:44:50.196" v="33115" actId="1036"/>
          <ac:spMkLst>
            <pc:docMk/>
            <pc:sldMk cId="3344884983" sldId="1211"/>
            <ac:spMk id="47" creationId="{954589FB-B24D-5F8A-AB28-FA712FEA457A}"/>
          </ac:spMkLst>
        </pc:spChg>
        <pc:picChg chg="mod">
          <ac:chgData name="Yang, Yang (xqg5sq)" userId="b8d58a1b-1e2e-4947-91af-23cce57dea3a" providerId="ADAL" clId="{53BAC526-FB8F-994A-9AB2-9CE0918FE07C}" dt="2025-05-05T20:42:21.595" v="28658" actId="167"/>
          <ac:picMkLst>
            <pc:docMk/>
            <pc:sldMk cId="3344884983" sldId="1211"/>
            <ac:picMk id="4" creationId="{B30F9391-60D2-E981-E74E-34C5F2339756}"/>
          </ac:picMkLst>
        </pc:picChg>
        <pc:cxnChg chg="add mod">
          <ac:chgData name="Yang, Yang (xqg5sq)" userId="b8d58a1b-1e2e-4947-91af-23cce57dea3a" providerId="ADAL" clId="{53BAC526-FB8F-994A-9AB2-9CE0918FE07C}" dt="2025-05-11T22:19:18.633" v="33523"/>
          <ac:cxnSpMkLst>
            <pc:docMk/>
            <pc:sldMk cId="3344884983" sldId="1211"/>
            <ac:cxnSpMk id="2" creationId="{F1E4043D-3394-3E4B-3DD4-0A4EA27181B2}"/>
          </ac:cxnSpMkLst>
        </pc:cxnChg>
        <pc:cxnChg chg="mod">
          <ac:chgData name="Yang, Yang (xqg5sq)" userId="b8d58a1b-1e2e-4947-91af-23cce57dea3a" providerId="ADAL" clId="{53BAC526-FB8F-994A-9AB2-9CE0918FE07C}" dt="2025-05-05T23:55:28.516" v="28848" actId="208"/>
          <ac:cxnSpMkLst>
            <pc:docMk/>
            <pc:sldMk cId="3344884983" sldId="1211"/>
            <ac:cxnSpMk id="6" creationId="{5A2AC004-F827-BA30-AC74-406BCF357330}"/>
          </ac:cxnSpMkLst>
        </pc:cxnChg>
        <pc:cxnChg chg="mod">
          <ac:chgData name="Yang, Yang (xqg5sq)" userId="b8d58a1b-1e2e-4947-91af-23cce57dea3a" providerId="ADAL" clId="{53BAC526-FB8F-994A-9AB2-9CE0918FE07C}" dt="2025-05-05T23:55:28.516" v="28848" actId="208"/>
          <ac:cxnSpMkLst>
            <pc:docMk/>
            <pc:sldMk cId="3344884983" sldId="1211"/>
            <ac:cxnSpMk id="8" creationId="{A46A8261-FDD7-0093-B7DD-05B8D4707C07}"/>
          </ac:cxnSpMkLst>
        </pc:cxnChg>
        <pc:cxnChg chg="add mod">
          <ac:chgData name="Yang, Yang (xqg5sq)" userId="b8d58a1b-1e2e-4947-91af-23cce57dea3a" providerId="ADAL" clId="{53BAC526-FB8F-994A-9AB2-9CE0918FE07C}" dt="2025-05-05T20:43:38.570" v="28670" actId="1076"/>
          <ac:cxnSpMkLst>
            <pc:docMk/>
            <pc:sldMk cId="3344884983" sldId="1211"/>
            <ac:cxnSpMk id="9" creationId="{FFC70977-91D4-7020-0177-05C79D7FA4B0}"/>
          </ac:cxnSpMkLst>
        </pc:cxnChg>
        <pc:cxnChg chg="add del mod">
          <ac:chgData name="Yang, Yang (xqg5sq)" userId="b8d58a1b-1e2e-4947-91af-23cce57dea3a" providerId="ADAL" clId="{53BAC526-FB8F-994A-9AB2-9CE0918FE07C}" dt="2025-05-11T22:19:56.312" v="33532" actId="478"/>
          <ac:cxnSpMkLst>
            <pc:docMk/>
            <pc:sldMk cId="3344884983" sldId="1211"/>
            <ac:cxnSpMk id="25" creationId="{D47B155F-7408-770F-11D8-8C5A3DA320B5}"/>
          </ac:cxnSpMkLst>
        </pc:cxnChg>
        <pc:cxnChg chg="add mod">
          <ac:chgData name="Yang, Yang (xqg5sq)" userId="b8d58a1b-1e2e-4947-91af-23cce57dea3a" providerId="ADAL" clId="{53BAC526-FB8F-994A-9AB2-9CE0918FE07C}" dt="2025-05-11T22:20:59.182" v="33537" actId="1076"/>
          <ac:cxnSpMkLst>
            <pc:docMk/>
            <pc:sldMk cId="3344884983" sldId="1211"/>
            <ac:cxnSpMk id="27" creationId="{E6E42441-38C9-1003-8C7A-61234A357D2E}"/>
          </ac:cxnSpMkLst>
        </pc:cxnChg>
        <pc:cxnChg chg="add mod">
          <ac:chgData name="Yang, Yang (xqg5sq)" userId="b8d58a1b-1e2e-4947-91af-23cce57dea3a" providerId="ADAL" clId="{53BAC526-FB8F-994A-9AB2-9CE0918FE07C}" dt="2025-05-11T22:21:00.238" v="33538"/>
          <ac:cxnSpMkLst>
            <pc:docMk/>
            <pc:sldMk cId="3344884983" sldId="1211"/>
            <ac:cxnSpMk id="32" creationId="{F4D421A6-A680-632B-D2AD-1056E9A629CA}"/>
          </ac:cxnSpMkLst>
        </pc:cxnChg>
        <pc:cxnChg chg="add mod">
          <ac:chgData name="Yang, Yang (xqg5sq)" userId="b8d58a1b-1e2e-4947-91af-23cce57dea3a" providerId="ADAL" clId="{53BAC526-FB8F-994A-9AB2-9CE0918FE07C}" dt="2025-05-11T22:35:04.888" v="33565"/>
          <ac:cxnSpMkLst>
            <pc:docMk/>
            <pc:sldMk cId="3344884983" sldId="1211"/>
            <ac:cxnSpMk id="35" creationId="{7D1C12F5-250A-873A-B928-2F1812D96F66}"/>
          </ac:cxnSpMkLst>
        </pc:cxnChg>
        <pc:cxnChg chg="mod">
          <ac:chgData name="Yang, Yang (xqg5sq)" userId="b8d58a1b-1e2e-4947-91af-23cce57dea3a" providerId="ADAL" clId="{53BAC526-FB8F-994A-9AB2-9CE0918FE07C}" dt="2025-05-11T07:44:54.523" v="33124" actId="1036"/>
          <ac:cxnSpMkLst>
            <pc:docMk/>
            <pc:sldMk cId="3344884983" sldId="1211"/>
            <ac:cxnSpMk id="45" creationId="{55A5BDD4-280B-AEDB-FFF0-7137AE2785F9}"/>
          </ac:cxnSpMkLst>
        </pc:cxnChg>
      </pc:sldChg>
      <pc:sldChg chg="modSp add del mod">
        <pc:chgData name="Yang, Yang (xqg5sq)" userId="b8d58a1b-1e2e-4947-91af-23cce57dea3a" providerId="ADAL" clId="{53BAC526-FB8F-994A-9AB2-9CE0918FE07C}" dt="2025-05-05T15:01:27.114" v="27822" actId="2696"/>
        <pc:sldMkLst>
          <pc:docMk/>
          <pc:sldMk cId="4292910051" sldId="1211"/>
        </pc:sldMkLst>
      </pc:sldChg>
      <pc:sldChg chg="addSp delSp modSp add mod modTransition modAnim modNotesTx">
        <pc:chgData name="Yang, Yang (xqg5sq)" userId="b8d58a1b-1e2e-4947-91af-23cce57dea3a" providerId="ADAL" clId="{53BAC526-FB8F-994A-9AB2-9CE0918FE07C}" dt="2025-05-12T09:18:54.219" v="34229" actId="20577"/>
        <pc:sldMkLst>
          <pc:docMk/>
          <pc:sldMk cId="767818499" sldId="1212"/>
        </pc:sldMkLst>
        <pc:spChg chg="mod">
          <ac:chgData name="Yang, Yang (xqg5sq)" userId="b8d58a1b-1e2e-4947-91af-23cce57dea3a" providerId="ADAL" clId="{53BAC526-FB8F-994A-9AB2-9CE0918FE07C}" dt="2025-05-12T09:18:54.219" v="34229" actId="20577"/>
          <ac:spMkLst>
            <pc:docMk/>
            <pc:sldMk cId="767818499" sldId="1212"/>
            <ac:spMk id="5" creationId="{B51A0947-9324-D953-97FF-E9525C7529BA}"/>
          </ac:spMkLst>
        </pc:spChg>
        <pc:spChg chg="add mod">
          <ac:chgData name="Yang, Yang (xqg5sq)" userId="b8d58a1b-1e2e-4947-91af-23cce57dea3a" providerId="ADAL" clId="{53BAC526-FB8F-994A-9AB2-9CE0918FE07C}" dt="2025-05-05T20:44:58.372" v="28683" actId="11530"/>
          <ac:spMkLst>
            <pc:docMk/>
            <pc:sldMk cId="767818499" sldId="1212"/>
            <ac:spMk id="11" creationId="{4DC1EA6D-DB09-1392-C10F-2D26A543AA12}"/>
          </ac:spMkLst>
        </pc:spChg>
        <pc:spChg chg="add mod">
          <ac:chgData name="Yang, Yang (xqg5sq)" userId="b8d58a1b-1e2e-4947-91af-23cce57dea3a" providerId="ADAL" clId="{53BAC526-FB8F-994A-9AB2-9CE0918FE07C}" dt="2025-05-05T20:44:58.372" v="28683" actId="11530"/>
          <ac:spMkLst>
            <pc:docMk/>
            <pc:sldMk cId="767818499" sldId="1212"/>
            <ac:spMk id="16" creationId="{352E9AA5-CD1B-43A4-2F74-2B350C38B94A}"/>
          </ac:spMkLst>
        </pc:spChg>
        <pc:spChg chg="add mod">
          <ac:chgData name="Yang, Yang (xqg5sq)" userId="b8d58a1b-1e2e-4947-91af-23cce57dea3a" providerId="ADAL" clId="{53BAC526-FB8F-994A-9AB2-9CE0918FE07C}" dt="2025-05-05T20:46:01.046" v="28692" actId="1076"/>
          <ac:spMkLst>
            <pc:docMk/>
            <pc:sldMk cId="767818499" sldId="1212"/>
            <ac:spMk id="20" creationId="{2182E012-5B9D-5657-B53D-533AE3106093}"/>
          </ac:spMkLst>
        </pc:spChg>
        <pc:spChg chg="add mod">
          <ac:chgData name="Yang, Yang (xqg5sq)" userId="b8d58a1b-1e2e-4947-91af-23cce57dea3a" providerId="ADAL" clId="{53BAC526-FB8F-994A-9AB2-9CE0918FE07C}" dt="2025-05-05T20:46:01.046" v="28692" actId="1076"/>
          <ac:spMkLst>
            <pc:docMk/>
            <pc:sldMk cId="767818499" sldId="1212"/>
            <ac:spMk id="21" creationId="{4ADCA0F1-8AC2-0B1C-5C57-95F488C85DE5}"/>
          </ac:spMkLst>
        </pc:spChg>
        <pc:spChg chg="add mod">
          <ac:chgData name="Yang, Yang (xqg5sq)" userId="b8d58a1b-1e2e-4947-91af-23cce57dea3a" providerId="ADAL" clId="{53BAC526-FB8F-994A-9AB2-9CE0918FE07C}" dt="2025-05-05T20:46:07.126" v="28693"/>
          <ac:spMkLst>
            <pc:docMk/>
            <pc:sldMk cId="767818499" sldId="1212"/>
            <ac:spMk id="22" creationId="{3A2148BF-AEC9-CBBA-FCF3-5EC2DB1C3AD8}"/>
          </ac:spMkLst>
        </pc:spChg>
        <pc:spChg chg="add mod">
          <ac:chgData name="Yang, Yang (xqg5sq)" userId="b8d58a1b-1e2e-4947-91af-23cce57dea3a" providerId="ADAL" clId="{53BAC526-FB8F-994A-9AB2-9CE0918FE07C}" dt="2025-05-05T20:46:07.126" v="28693"/>
          <ac:spMkLst>
            <pc:docMk/>
            <pc:sldMk cId="767818499" sldId="1212"/>
            <ac:spMk id="23" creationId="{69D5D3DE-3FC3-FCD0-3F5E-954745760449}"/>
          </ac:spMkLst>
        </pc:spChg>
        <pc:spChg chg="add mod">
          <ac:chgData name="Yang, Yang (xqg5sq)" userId="b8d58a1b-1e2e-4947-91af-23cce57dea3a" providerId="ADAL" clId="{53BAC526-FB8F-994A-9AB2-9CE0918FE07C}" dt="2025-05-05T20:46:07.126" v="28693"/>
          <ac:spMkLst>
            <pc:docMk/>
            <pc:sldMk cId="767818499" sldId="1212"/>
            <ac:spMk id="24" creationId="{1B15E13D-558B-C8EF-22BA-0F10B207B030}"/>
          </ac:spMkLst>
        </pc:spChg>
        <pc:spChg chg="add mod">
          <ac:chgData name="Yang, Yang (xqg5sq)" userId="b8d58a1b-1e2e-4947-91af-23cce57dea3a" providerId="ADAL" clId="{53BAC526-FB8F-994A-9AB2-9CE0918FE07C}" dt="2025-05-06T06:33:29.984" v="28889" actId="113"/>
          <ac:spMkLst>
            <pc:docMk/>
            <pc:sldMk cId="767818499" sldId="1212"/>
            <ac:spMk id="25" creationId="{B0AB5A85-A748-5591-C6C6-8E7C6F7CAEA9}"/>
          </ac:spMkLst>
        </pc:spChg>
        <pc:spChg chg="add mod">
          <ac:chgData name="Yang, Yang (xqg5sq)" userId="b8d58a1b-1e2e-4947-91af-23cce57dea3a" providerId="ADAL" clId="{53BAC526-FB8F-994A-9AB2-9CE0918FE07C}" dt="2025-05-05T20:46:07.126" v="28693"/>
          <ac:spMkLst>
            <pc:docMk/>
            <pc:sldMk cId="767818499" sldId="1212"/>
            <ac:spMk id="26" creationId="{A5A4CE55-47FA-9BC1-1063-762AD11E119C}"/>
          </ac:spMkLst>
        </pc:spChg>
        <pc:spChg chg="add mod">
          <ac:chgData name="Yang, Yang (xqg5sq)" userId="b8d58a1b-1e2e-4947-91af-23cce57dea3a" providerId="ADAL" clId="{53BAC526-FB8F-994A-9AB2-9CE0918FE07C}" dt="2025-05-05T20:46:12.704" v="28695"/>
          <ac:spMkLst>
            <pc:docMk/>
            <pc:sldMk cId="767818499" sldId="1212"/>
            <ac:spMk id="27" creationId="{5117CEA9-B081-E75F-C545-B31ABC86005C}"/>
          </ac:spMkLst>
        </pc:spChg>
        <pc:spChg chg="add mod">
          <ac:chgData name="Yang, Yang (xqg5sq)" userId="b8d58a1b-1e2e-4947-91af-23cce57dea3a" providerId="ADAL" clId="{53BAC526-FB8F-994A-9AB2-9CE0918FE07C}" dt="2025-05-06T06:33:14.424" v="28884" actId="113"/>
          <ac:spMkLst>
            <pc:docMk/>
            <pc:sldMk cId="767818499" sldId="1212"/>
            <ac:spMk id="30" creationId="{A81FD698-67AA-DC61-AD56-FD63B4890365}"/>
          </ac:spMkLst>
        </pc:spChg>
        <pc:spChg chg="add del mod">
          <ac:chgData name="Yang, Yang (xqg5sq)" userId="b8d58a1b-1e2e-4947-91af-23cce57dea3a" providerId="ADAL" clId="{53BAC526-FB8F-994A-9AB2-9CE0918FE07C}" dt="2025-05-11T22:22:25.309" v="33544" actId="478"/>
          <ac:spMkLst>
            <pc:docMk/>
            <pc:sldMk cId="767818499" sldId="1212"/>
            <ac:spMk id="34" creationId="{C46D0865-765B-5A49-E78D-6F978D187688}"/>
          </ac:spMkLst>
        </pc:spChg>
        <pc:spChg chg="add mod">
          <ac:chgData name="Yang, Yang (xqg5sq)" userId="b8d58a1b-1e2e-4947-91af-23cce57dea3a" providerId="ADAL" clId="{53BAC526-FB8F-994A-9AB2-9CE0918FE07C}" dt="2025-05-11T22:20:31.720" v="33535"/>
          <ac:spMkLst>
            <pc:docMk/>
            <pc:sldMk cId="767818499" sldId="1212"/>
            <ac:spMk id="39" creationId="{5D8E8EFE-155C-BA81-CCD3-6FA1351CCE31}"/>
          </ac:spMkLst>
        </pc:spChg>
        <pc:spChg chg="add mod">
          <ac:chgData name="Yang, Yang (xqg5sq)" userId="b8d58a1b-1e2e-4947-91af-23cce57dea3a" providerId="ADAL" clId="{53BAC526-FB8F-994A-9AB2-9CE0918FE07C}" dt="2025-05-11T22:21:57.553" v="33543"/>
          <ac:spMkLst>
            <pc:docMk/>
            <pc:sldMk cId="767818499" sldId="1212"/>
            <ac:spMk id="44" creationId="{1D365F9F-EE9C-3ABF-16F9-E2923927F163}"/>
          </ac:spMkLst>
        </pc:spChg>
        <pc:spChg chg="del">
          <ac:chgData name="Yang, Yang (xqg5sq)" userId="b8d58a1b-1e2e-4947-91af-23cce57dea3a" providerId="ADAL" clId="{53BAC526-FB8F-994A-9AB2-9CE0918FE07C}" dt="2025-05-11T22:20:30.128" v="33533" actId="478"/>
          <ac:spMkLst>
            <pc:docMk/>
            <pc:sldMk cId="767818499" sldId="1212"/>
            <ac:spMk id="47" creationId="{F126105A-B691-8400-E1CD-3F28DB9F5D18}"/>
          </ac:spMkLst>
        </pc:spChg>
        <pc:spChg chg="add mod">
          <ac:chgData name="Yang, Yang (xqg5sq)" userId="b8d58a1b-1e2e-4947-91af-23cce57dea3a" providerId="ADAL" clId="{53BAC526-FB8F-994A-9AB2-9CE0918FE07C}" dt="2025-05-10T02:32:08.872" v="33056" actId="208"/>
          <ac:spMkLst>
            <pc:docMk/>
            <pc:sldMk cId="767818499" sldId="1212"/>
            <ac:spMk id="52" creationId="{6AB07D62-61A6-89DF-F93D-50CC174DE3D8}"/>
          </ac:spMkLst>
        </pc:spChg>
        <pc:spChg chg="add mod">
          <ac:chgData name="Yang, Yang (xqg5sq)" userId="b8d58a1b-1e2e-4947-91af-23cce57dea3a" providerId="ADAL" clId="{53BAC526-FB8F-994A-9AB2-9CE0918FE07C}" dt="2025-05-10T02:33:08.690" v="33070" actId="207"/>
          <ac:spMkLst>
            <pc:docMk/>
            <pc:sldMk cId="767818499" sldId="1212"/>
            <ac:spMk id="53" creationId="{5B379919-94B1-A2DC-E8C6-21E68469C957}"/>
          </ac:spMkLst>
        </pc:spChg>
        <pc:spChg chg="add mod">
          <ac:chgData name="Yang, Yang (xqg5sq)" userId="b8d58a1b-1e2e-4947-91af-23cce57dea3a" providerId="ADAL" clId="{53BAC526-FB8F-994A-9AB2-9CE0918FE07C}" dt="2025-05-10T02:34:11.511" v="33081" actId="207"/>
          <ac:spMkLst>
            <pc:docMk/>
            <pc:sldMk cId="767818499" sldId="1212"/>
            <ac:spMk id="57" creationId="{0EBAD554-EB7B-6AC8-8BE7-56C3FE42F73C}"/>
          </ac:spMkLst>
        </pc:spChg>
        <pc:picChg chg="mod">
          <ac:chgData name="Yang, Yang (xqg5sq)" userId="b8d58a1b-1e2e-4947-91af-23cce57dea3a" providerId="ADAL" clId="{53BAC526-FB8F-994A-9AB2-9CE0918FE07C}" dt="2025-05-10T02:33:54.606" v="33078" actId="1076"/>
          <ac:picMkLst>
            <pc:docMk/>
            <pc:sldMk cId="767818499" sldId="1212"/>
            <ac:picMk id="4" creationId="{C782E042-D833-A52C-E3F3-FE025C05C9D8}"/>
          </ac:picMkLst>
        </pc:picChg>
        <pc:cxnChg chg="add mod">
          <ac:chgData name="Yang, Yang (xqg5sq)" userId="b8d58a1b-1e2e-4947-91af-23cce57dea3a" providerId="ADAL" clId="{53BAC526-FB8F-994A-9AB2-9CE0918FE07C}" dt="2025-05-11T22:19:22.165" v="33525"/>
          <ac:cxnSpMkLst>
            <pc:docMk/>
            <pc:sldMk cId="767818499" sldId="1212"/>
            <ac:cxnSpMk id="2" creationId="{F3A23815-B15D-96F3-A457-9EC81C50E4D3}"/>
          </ac:cxnSpMkLst>
        </pc:cxnChg>
        <pc:cxnChg chg="mod">
          <ac:chgData name="Yang, Yang (xqg5sq)" userId="b8d58a1b-1e2e-4947-91af-23cce57dea3a" providerId="ADAL" clId="{53BAC526-FB8F-994A-9AB2-9CE0918FE07C}" dt="2025-05-05T23:55:35.947" v="28849" actId="208"/>
          <ac:cxnSpMkLst>
            <pc:docMk/>
            <pc:sldMk cId="767818499" sldId="1212"/>
            <ac:cxnSpMk id="6" creationId="{AFB5D7A4-B469-B607-5EA1-EA4FE98D3E7E}"/>
          </ac:cxnSpMkLst>
        </pc:cxnChg>
        <pc:cxnChg chg="mod">
          <ac:chgData name="Yang, Yang (xqg5sq)" userId="b8d58a1b-1e2e-4947-91af-23cce57dea3a" providerId="ADAL" clId="{53BAC526-FB8F-994A-9AB2-9CE0918FE07C}" dt="2025-05-05T23:55:35.947" v="28849" actId="208"/>
          <ac:cxnSpMkLst>
            <pc:docMk/>
            <pc:sldMk cId="767818499" sldId="1212"/>
            <ac:cxnSpMk id="8" creationId="{4F911364-8246-CC5D-11BC-C168FCDA9DF4}"/>
          </ac:cxnSpMkLst>
        </pc:cxnChg>
        <pc:cxnChg chg="add del mod">
          <ac:chgData name="Yang, Yang (xqg5sq)" userId="b8d58a1b-1e2e-4947-91af-23cce57dea3a" providerId="ADAL" clId="{53BAC526-FB8F-994A-9AB2-9CE0918FE07C}" dt="2025-05-11T22:22:26.640" v="33545" actId="478"/>
          <ac:cxnSpMkLst>
            <pc:docMk/>
            <pc:sldMk cId="767818499" sldId="1212"/>
            <ac:cxnSpMk id="32" creationId="{02D9CDEB-ED20-8585-F1AB-964E8FB5B846}"/>
          </ac:cxnSpMkLst>
        </pc:cxnChg>
        <pc:cxnChg chg="add mod">
          <ac:chgData name="Yang, Yang (xqg5sq)" userId="b8d58a1b-1e2e-4947-91af-23cce57dea3a" providerId="ADAL" clId="{53BAC526-FB8F-994A-9AB2-9CE0918FE07C}" dt="2025-05-11T22:20:31.720" v="33535"/>
          <ac:cxnSpMkLst>
            <pc:docMk/>
            <pc:sldMk cId="767818499" sldId="1212"/>
            <ac:cxnSpMk id="35" creationId="{24435050-81E8-9771-3B7E-57E92D4E552D}"/>
          </ac:cxnSpMkLst>
        </pc:cxnChg>
        <pc:cxnChg chg="add mod">
          <ac:chgData name="Yang, Yang (xqg5sq)" userId="b8d58a1b-1e2e-4947-91af-23cce57dea3a" providerId="ADAL" clId="{53BAC526-FB8F-994A-9AB2-9CE0918FE07C}" dt="2025-05-11T22:21:57.553" v="33543"/>
          <ac:cxnSpMkLst>
            <pc:docMk/>
            <pc:sldMk cId="767818499" sldId="1212"/>
            <ac:cxnSpMk id="41" creationId="{1F3823B5-44AF-BE8D-53E3-A998ACA4A093}"/>
          </ac:cxnSpMkLst>
        </pc:cxnChg>
        <pc:cxnChg chg="del">
          <ac:chgData name="Yang, Yang (xqg5sq)" userId="b8d58a1b-1e2e-4947-91af-23cce57dea3a" providerId="ADAL" clId="{53BAC526-FB8F-994A-9AB2-9CE0918FE07C}" dt="2025-05-11T22:20:31.337" v="33534" actId="478"/>
          <ac:cxnSpMkLst>
            <pc:docMk/>
            <pc:sldMk cId="767818499" sldId="1212"/>
            <ac:cxnSpMk id="45" creationId="{C5D9DB39-0ADC-7FB1-11E6-952924AD2233}"/>
          </ac:cxnSpMkLst>
        </pc:cxnChg>
        <pc:cxnChg chg="add mod">
          <ac:chgData name="Yang, Yang (xqg5sq)" userId="b8d58a1b-1e2e-4947-91af-23cce57dea3a" providerId="ADAL" clId="{53BAC526-FB8F-994A-9AB2-9CE0918FE07C}" dt="2025-05-11T22:35:09.447" v="33567"/>
          <ac:cxnSpMkLst>
            <pc:docMk/>
            <pc:sldMk cId="767818499" sldId="1212"/>
            <ac:cxnSpMk id="46" creationId="{ADF86E63-BE37-CCA8-7F92-146C6588AF0B}"/>
          </ac:cxnSpMkLst>
        </pc:cxnChg>
        <pc:cxnChg chg="add mod">
          <ac:chgData name="Yang, Yang (xqg5sq)" userId="b8d58a1b-1e2e-4947-91af-23cce57dea3a" providerId="ADAL" clId="{53BAC526-FB8F-994A-9AB2-9CE0918FE07C}" dt="2025-05-10T02:33:32.439" v="33072" actId="1582"/>
          <ac:cxnSpMkLst>
            <pc:docMk/>
            <pc:sldMk cId="767818499" sldId="1212"/>
            <ac:cxnSpMk id="55" creationId="{910C9C58-4965-4156-4305-8D45669813A1}"/>
          </ac:cxnSpMkLst>
        </pc:cxnChg>
      </pc:sldChg>
      <pc:sldChg chg="add del">
        <pc:chgData name="Yang, Yang (xqg5sq)" userId="b8d58a1b-1e2e-4947-91af-23cce57dea3a" providerId="ADAL" clId="{53BAC526-FB8F-994A-9AB2-9CE0918FE07C}" dt="2025-05-05T20:41:30.352" v="28640"/>
        <pc:sldMkLst>
          <pc:docMk/>
          <pc:sldMk cId="1860243681" sldId="1212"/>
        </pc:sldMkLst>
      </pc:sldChg>
      <pc:sldChg chg="addSp modSp add mod modNotesTx">
        <pc:chgData name="Yang, Yang (xqg5sq)" userId="b8d58a1b-1e2e-4947-91af-23cce57dea3a" providerId="ADAL" clId="{53BAC526-FB8F-994A-9AB2-9CE0918FE07C}" dt="2025-05-12T10:02:45.438" v="34508" actId="20577"/>
        <pc:sldMkLst>
          <pc:docMk/>
          <pc:sldMk cId="1639745155" sldId="1213"/>
        </pc:sldMkLst>
        <pc:spChg chg="mod">
          <ac:chgData name="Yang, Yang (xqg5sq)" userId="b8d58a1b-1e2e-4947-91af-23cce57dea3a" providerId="ADAL" clId="{53BAC526-FB8F-994A-9AB2-9CE0918FE07C}" dt="2025-05-12T10:02:45.438" v="34508" actId="20577"/>
          <ac:spMkLst>
            <pc:docMk/>
            <pc:sldMk cId="1639745155" sldId="1213"/>
            <ac:spMk id="23" creationId="{69FC4487-207B-AEFC-99F6-87DF533C5B9C}"/>
          </ac:spMkLst>
        </pc:spChg>
        <pc:picChg chg="add mod">
          <ac:chgData name="Yang, Yang (xqg5sq)" userId="b8d58a1b-1e2e-4947-91af-23cce57dea3a" providerId="ADAL" clId="{53BAC526-FB8F-994A-9AB2-9CE0918FE07C}" dt="2025-05-09T16:13:37.974" v="32788" actId="167"/>
          <ac:picMkLst>
            <pc:docMk/>
            <pc:sldMk cId="1639745155" sldId="1213"/>
            <ac:picMk id="6" creationId="{C78D834E-41CD-B59D-FF41-FE9BA26BD8F3}"/>
          </ac:picMkLst>
        </pc:picChg>
      </pc:sldChg>
      <pc:sldChg chg="add del mod modShow">
        <pc:chgData name="Yang, Yang (xqg5sq)" userId="b8d58a1b-1e2e-4947-91af-23cce57dea3a" providerId="ADAL" clId="{53BAC526-FB8F-994A-9AB2-9CE0918FE07C}" dt="2025-05-11T22:39:40.531" v="33681" actId="2696"/>
        <pc:sldMkLst>
          <pc:docMk/>
          <pc:sldMk cId="821125441" sldId="1214"/>
        </pc:sldMkLst>
      </pc:sldChg>
      <pc:sldChg chg="addSp delSp modSp add del mod delAnim">
        <pc:chgData name="Yang, Yang (xqg5sq)" userId="b8d58a1b-1e2e-4947-91af-23cce57dea3a" providerId="ADAL" clId="{53BAC526-FB8F-994A-9AB2-9CE0918FE07C}" dt="2025-05-09T15:58:01.835" v="32689" actId="2696"/>
        <pc:sldMkLst>
          <pc:docMk/>
          <pc:sldMk cId="1000013888" sldId="1214"/>
        </pc:sldMkLst>
      </pc:sldChg>
      <pc:sldChg chg="add del">
        <pc:chgData name="Yang, Yang (xqg5sq)" userId="b8d58a1b-1e2e-4947-91af-23cce57dea3a" providerId="ADAL" clId="{53BAC526-FB8F-994A-9AB2-9CE0918FE07C}" dt="2025-05-11T23:11:54.599" v="33710" actId="2696"/>
        <pc:sldMkLst>
          <pc:docMk/>
          <pc:sldMk cId="1057556060" sldId="1214"/>
        </pc:sldMkLst>
      </pc:sldChg>
      <pc:sldChg chg="add del">
        <pc:chgData name="Yang, Yang (xqg5sq)" userId="b8d58a1b-1e2e-4947-91af-23cce57dea3a" providerId="ADAL" clId="{53BAC526-FB8F-994A-9AB2-9CE0918FE07C}" dt="2025-05-11T23:10:49.304" v="33694"/>
        <pc:sldMkLst>
          <pc:docMk/>
          <pc:sldMk cId="1580880382" sldId="1214"/>
        </pc:sldMkLst>
      </pc:sldChg>
      <pc:sldChg chg="add del">
        <pc:chgData name="Yang, Yang (xqg5sq)" userId="b8d58a1b-1e2e-4947-91af-23cce57dea3a" providerId="ADAL" clId="{53BAC526-FB8F-994A-9AB2-9CE0918FE07C}" dt="2025-05-08T00:46:23.030" v="31903" actId="2696"/>
        <pc:sldMkLst>
          <pc:docMk/>
          <pc:sldMk cId="2580798604" sldId="1214"/>
        </pc:sldMkLst>
      </pc:sldChg>
      <pc:sldChg chg="addSp modSp add del modAnim">
        <pc:chgData name="Yang, Yang (xqg5sq)" userId="b8d58a1b-1e2e-4947-91af-23cce57dea3a" providerId="ADAL" clId="{53BAC526-FB8F-994A-9AB2-9CE0918FE07C}" dt="2025-05-11T21:58:56.510" v="33505" actId="2696"/>
        <pc:sldMkLst>
          <pc:docMk/>
          <pc:sldMk cId="321228998" sldId="1215"/>
        </pc:sldMkLst>
        <pc:spChg chg="add mod">
          <ac:chgData name="Yang, Yang (xqg5sq)" userId="b8d58a1b-1e2e-4947-91af-23cce57dea3a" providerId="ADAL" clId="{53BAC526-FB8F-994A-9AB2-9CE0918FE07C}" dt="2025-05-11T21:58:52.098" v="33504"/>
          <ac:spMkLst>
            <pc:docMk/>
            <pc:sldMk cId="321228998" sldId="1215"/>
            <ac:spMk id="8" creationId="{41A86D7D-AAD6-AF01-D96D-74741C5ABCC5}"/>
          </ac:spMkLst>
        </pc:spChg>
        <pc:spChg chg="add mod">
          <ac:chgData name="Yang, Yang (xqg5sq)" userId="b8d58a1b-1e2e-4947-91af-23cce57dea3a" providerId="ADAL" clId="{53BAC526-FB8F-994A-9AB2-9CE0918FE07C}" dt="2025-05-11T21:58:52.098" v="33504"/>
          <ac:spMkLst>
            <pc:docMk/>
            <pc:sldMk cId="321228998" sldId="1215"/>
            <ac:spMk id="20" creationId="{004DF331-BF49-54AD-6C3E-93980E0C7E13}"/>
          </ac:spMkLst>
        </pc:spChg>
        <pc:cxnChg chg="add mod">
          <ac:chgData name="Yang, Yang (xqg5sq)" userId="b8d58a1b-1e2e-4947-91af-23cce57dea3a" providerId="ADAL" clId="{53BAC526-FB8F-994A-9AB2-9CE0918FE07C}" dt="2025-05-11T21:58:52.098" v="33504"/>
          <ac:cxnSpMkLst>
            <pc:docMk/>
            <pc:sldMk cId="321228998" sldId="1215"/>
            <ac:cxnSpMk id="6" creationId="{08325D1D-5EC7-9FF0-69A8-BD4769B116BD}"/>
          </ac:cxnSpMkLst>
        </pc:cxnChg>
      </pc:sldChg>
      <pc:sldChg chg="addSp modSp add del mod">
        <pc:chgData name="Yang, Yang (xqg5sq)" userId="b8d58a1b-1e2e-4947-91af-23cce57dea3a" providerId="ADAL" clId="{53BAC526-FB8F-994A-9AB2-9CE0918FE07C}" dt="2025-05-09T15:54:05.337" v="32593" actId="2696"/>
        <pc:sldMkLst>
          <pc:docMk/>
          <pc:sldMk cId="1865224482" sldId="1215"/>
        </pc:sldMkLst>
      </pc:sldChg>
      <pc:sldMasterChg chg="addSp delSp modSp mod modSldLayout">
        <pc:chgData name="Yang, Yang (xqg5sq)" userId="b8d58a1b-1e2e-4947-91af-23cce57dea3a" providerId="ADAL" clId="{53BAC526-FB8F-994A-9AB2-9CE0918FE07C}" dt="2025-05-06T17:26:20.869" v="29053" actId="14100"/>
        <pc:sldMasterMkLst>
          <pc:docMk/>
          <pc:sldMasterMk cId="0" sldId="2147483660"/>
        </pc:sldMasterMkLst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asterMk cId="0" sldId="2147483660"/>
            <ac:spMk id="3" creationId="{00000000-0000-0000-0000-000000000000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asterMk cId="0" sldId="2147483660"/>
            <ac:spMk id="7" creationId="{00000000-0000-0000-0000-000000000000}"/>
          </ac:spMkLst>
        </pc:spChg>
        <pc:spChg chg="add del mod">
          <ac:chgData name="Yang, Yang (xqg5sq)" userId="b8d58a1b-1e2e-4947-91af-23cce57dea3a" providerId="ADAL" clId="{53BAC526-FB8F-994A-9AB2-9CE0918FE07C}" dt="2025-04-30T16:18:57.921" v="8226" actId="207"/>
          <ac:spMkLst>
            <pc:docMk/>
            <pc:sldMasterMk cId="0" sldId="2147483660"/>
            <ac:spMk id="8" creationId="{00000000-0000-0000-0000-000000000000}"/>
          </ac:spMkLst>
        </pc:spChg>
        <pc:spChg chg="mod">
          <ac:chgData name="Yang, Yang (xqg5sq)" userId="b8d58a1b-1e2e-4947-91af-23cce57dea3a" providerId="ADAL" clId="{53BAC526-FB8F-994A-9AB2-9CE0918FE07C}" dt="2025-04-30T16:18:57.921" v="8226" actId="207"/>
          <ac:spMkLst>
            <pc:docMk/>
            <pc:sldMasterMk cId="0" sldId="2147483660"/>
            <ac:spMk id="9" creationId="{00000000-0000-0000-0000-000000000000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asterMk cId="0" sldId="2147483660"/>
            <ac:spMk id="10" creationId="{00000000-0000-0000-0000-000000000000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asterMk cId="0" sldId="2147483660"/>
            <ac:spMk id="13" creationId="{00000000-0000-0000-0000-000000000000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asterMk cId="0" sldId="2147483660"/>
            <ac:spMk id="14" creationId="{00000000-0000-0000-0000-000000000000}"/>
          </ac:spMkLst>
        </pc:spChg>
        <pc:spChg chg="mod">
          <ac:chgData name="Yang, Yang (xqg5sq)" userId="b8d58a1b-1e2e-4947-91af-23cce57dea3a" providerId="ADAL" clId="{53BAC526-FB8F-994A-9AB2-9CE0918FE07C}" dt="2025-04-30T16:18:40.154" v="8223"/>
          <ac:spMkLst>
            <pc:docMk/>
            <pc:sldMasterMk cId="0" sldId="2147483660"/>
            <ac:spMk id="22" creationId="{00000000-0000-0000-0000-000000000000}"/>
          </ac:spMkLst>
        </pc:spChg>
        <pc:sldLayoutChg chg="modSp">
          <pc:chgData name="Yang, Yang (xqg5sq)" userId="b8d58a1b-1e2e-4947-91af-23cce57dea3a" providerId="ADAL" clId="{53BAC526-FB8F-994A-9AB2-9CE0918FE07C}" dt="2025-04-30T16:18:40.154" v="8223"/>
          <pc:sldLayoutMkLst>
            <pc:docMk/>
            <pc:sldMasterMk cId="0" sldId="2147483660"/>
            <pc:sldLayoutMk cId="0" sldId="2147483661"/>
          </pc:sldLayoutMkLst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1"/>
              <ac:spMk id="7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1"/>
              <ac:spMk id="8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1"/>
              <ac:spMk id="9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1"/>
              <ac:spMk id="10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1"/>
              <ac:spMk id="17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1"/>
              <ac:spMk id="28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1"/>
              <ac:spMk id="29" creationId="{00000000-0000-0000-0000-000000000000}"/>
            </ac:spMkLst>
          </pc:spChg>
        </pc:sldLayoutChg>
        <pc:sldLayoutChg chg="addSp delSp modSp mod">
          <pc:chgData name="Yang, Yang (xqg5sq)" userId="b8d58a1b-1e2e-4947-91af-23cce57dea3a" providerId="ADAL" clId="{53BAC526-FB8F-994A-9AB2-9CE0918FE07C}" dt="2025-05-06T17:26:20.869" v="29053" actId="14100"/>
          <pc:sldLayoutMkLst>
            <pc:docMk/>
            <pc:sldMasterMk cId="0" sldId="2147483660"/>
            <pc:sldLayoutMk cId="0" sldId="2147483662"/>
          </pc:sldLayoutMkLst>
          <pc:spChg chg="mod">
            <ac:chgData name="Yang, Yang (xqg5sq)" userId="b8d58a1b-1e2e-4947-91af-23cce57dea3a" providerId="ADAL" clId="{53BAC526-FB8F-994A-9AB2-9CE0918FE07C}" dt="2025-04-30T23:09:23.684" v="9380" actId="2711"/>
            <ac:spMkLst>
              <pc:docMk/>
              <pc:sldMasterMk cId="0" sldId="2147483660"/>
              <pc:sldLayoutMk cId="0" sldId="2147483662"/>
              <ac:spMk id="2" creationId="{00000000-0000-0000-0000-000000000000}"/>
            </ac:spMkLst>
          </pc:spChg>
          <pc:spChg chg="add mod">
            <ac:chgData name="Yang, Yang (xqg5sq)" userId="b8d58a1b-1e2e-4947-91af-23cce57dea3a" providerId="ADAL" clId="{53BAC526-FB8F-994A-9AB2-9CE0918FE07C}" dt="2025-05-01T16:18:54.968" v="9393" actId="14100"/>
            <ac:spMkLst>
              <pc:docMk/>
              <pc:sldMasterMk cId="0" sldId="2147483660"/>
              <pc:sldLayoutMk cId="0" sldId="2147483662"/>
              <ac:spMk id="3" creationId="{61BC2A3B-321E-26D6-86E4-9AAB206A7810}"/>
            </ac:spMkLst>
          </pc:spChg>
          <pc:spChg chg="add mod">
            <ac:chgData name="Yang, Yang (xqg5sq)" userId="b8d58a1b-1e2e-4947-91af-23cce57dea3a" providerId="ADAL" clId="{53BAC526-FB8F-994A-9AB2-9CE0918FE07C}" dt="2025-05-06T17:26:20.869" v="29053" actId="14100"/>
            <ac:spMkLst>
              <pc:docMk/>
              <pc:sldMasterMk cId="0" sldId="2147483660"/>
              <pc:sldLayoutMk cId="0" sldId="2147483662"/>
              <ac:spMk id="4" creationId="{0177933F-5EE1-2A58-1A9B-F5F321902D5D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2"/>
              <ac:spMk id="8" creationId="{00000000-0000-0000-0000-000000000000}"/>
            </ac:spMkLst>
          </pc:spChg>
        </pc:sldLayoutChg>
        <pc:sldLayoutChg chg="modSp">
          <pc:chgData name="Yang, Yang (xqg5sq)" userId="b8d58a1b-1e2e-4947-91af-23cce57dea3a" providerId="ADAL" clId="{53BAC526-FB8F-994A-9AB2-9CE0918FE07C}" dt="2025-04-30T16:18:40.154" v="8223"/>
          <pc:sldLayoutMkLst>
            <pc:docMk/>
            <pc:sldMasterMk cId="0" sldId="2147483660"/>
            <pc:sldLayoutMk cId="0" sldId="2147483663"/>
          </pc:sldLayoutMkLst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3"/>
              <ac:spMk id="2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3"/>
              <ac:spMk id="3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3"/>
              <ac:spMk id="7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3"/>
              <ac:spMk id="8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3"/>
              <ac:spMk id="9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3"/>
              <ac:spMk id="13" creationId="{00000000-0000-0000-0000-000000000000}"/>
            </ac:spMkLst>
          </pc:spChg>
        </pc:sldLayoutChg>
        <pc:sldLayoutChg chg="modSp">
          <pc:chgData name="Yang, Yang (xqg5sq)" userId="b8d58a1b-1e2e-4947-91af-23cce57dea3a" providerId="ADAL" clId="{53BAC526-FB8F-994A-9AB2-9CE0918FE07C}" dt="2025-04-30T16:18:40.154" v="8223"/>
          <pc:sldLayoutMkLst>
            <pc:docMk/>
            <pc:sldMasterMk cId="0" sldId="2147483660"/>
            <pc:sldLayoutMk cId="0" sldId="2147483664"/>
          </pc:sldLayoutMkLst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4"/>
              <ac:spMk id="9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4"/>
              <ac:spMk id="11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4"/>
              <ac:spMk id="15" creationId="{00000000-0000-0000-0000-000000000000}"/>
            </ac:spMkLst>
          </pc:spChg>
        </pc:sldLayoutChg>
        <pc:sldLayoutChg chg="modSp">
          <pc:chgData name="Yang, Yang (xqg5sq)" userId="b8d58a1b-1e2e-4947-91af-23cce57dea3a" providerId="ADAL" clId="{53BAC526-FB8F-994A-9AB2-9CE0918FE07C}" dt="2025-04-30T16:18:40.154" v="8223"/>
          <pc:sldLayoutMkLst>
            <pc:docMk/>
            <pc:sldMasterMk cId="0" sldId="2147483660"/>
            <pc:sldLayoutMk cId="0" sldId="2147483665"/>
          </pc:sldLayoutMkLst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5"/>
              <ac:spMk id="2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5"/>
              <ac:spMk id="11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5"/>
              <ac:spMk id="13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5"/>
              <ac:spMk id="15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5"/>
              <ac:spMk id="16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5"/>
              <ac:spMk id="19" creationId="{00000000-0000-0000-0000-000000000000}"/>
            </ac:spMkLst>
          </pc:spChg>
        </pc:sldLayoutChg>
        <pc:sldLayoutChg chg="modSp">
          <pc:chgData name="Yang, Yang (xqg5sq)" userId="b8d58a1b-1e2e-4947-91af-23cce57dea3a" providerId="ADAL" clId="{53BAC526-FB8F-994A-9AB2-9CE0918FE07C}" dt="2025-04-30T16:18:40.154" v="8223"/>
          <pc:sldLayoutMkLst>
            <pc:docMk/>
            <pc:sldMasterMk cId="0" sldId="2147483660"/>
            <pc:sldLayoutMk cId="0" sldId="2147483666"/>
          </pc:sldLayoutMkLst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6"/>
              <ac:spMk id="8" creationId="{00000000-0000-0000-0000-000000000000}"/>
            </ac:spMkLst>
          </pc:spChg>
        </pc:sldLayoutChg>
        <pc:sldLayoutChg chg="modSp">
          <pc:chgData name="Yang, Yang (xqg5sq)" userId="b8d58a1b-1e2e-4947-91af-23cce57dea3a" providerId="ADAL" clId="{53BAC526-FB8F-994A-9AB2-9CE0918FE07C}" dt="2025-04-30T16:18:40.154" v="8223"/>
          <pc:sldLayoutMkLst>
            <pc:docMk/>
            <pc:sldMasterMk cId="0" sldId="2147483660"/>
            <pc:sldLayoutMk cId="0" sldId="2147483667"/>
          </pc:sldLayoutMkLst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7"/>
              <ac:spMk id="7" creationId="{00000000-0000-0000-0000-000000000000}"/>
            </ac:spMkLst>
          </pc:spChg>
        </pc:sldLayoutChg>
        <pc:sldLayoutChg chg="modSp">
          <pc:chgData name="Yang, Yang (xqg5sq)" userId="b8d58a1b-1e2e-4947-91af-23cce57dea3a" providerId="ADAL" clId="{53BAC526-FB8F-994A-9AB2-9CE0918FE07C}" dt="2025-04-30T16:18:40.154" v="8223"/>
          <pc:sldLayoutMkLst>
            <pc:docMk/>
            <pc:sldMasterMk cId="0" sldId="2147483660"/>
            <pc:sldLayoutMk cId="0" sldId="2147483668"/>
          </pc:sldLayoutMkLst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8"/>
              <ac:spMk id="2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8"/>
              <ac:spMk id="3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8"/>
              <ac:spMk id="7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8"/>
              <ac:spMk id="9" creationId="{00000000-0000-0000-0000-000000000000}"/>
            </ac:spMkLst>
          </pc:spChg>
        </pc:sldLayoutChg>
        <pc:sldLayoutChg chg="modSp">
          <pc:chgData name="Yang, Yang (xqg5sq)" userId="b8d58a1b-1e2e-4947-91af-23cce57dea3a" providerId="ADAL" clId="{53BAC526-FB8F-994A-9AB2-9CE0918FE07C}" dt="2025-04-30T16:18:40.154" v="8223"/>
          <pc:sldLayoutMkLst>
            <pc:docMk/>
            <pc:sldMasterMk cId="0" sldId="2147483660"/>
            <pc:sldLayoutMk cId="0" sldId="2147483669"/>
          </pc:sldLayoutMkLst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9"/>
              <ac:spMk id="2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9"/>
              <ac:spMk id="3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9"/>
              <ac:spMk id="4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9"/>
              <ac:spMk id="8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9"/>
              <ac:spMk id="9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9"/>
              <ac:spMk id="10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9"/>
              <ac:spMk id="11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9"/>
              <ac:spMk id="12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9"/>
              <ac:spMk id="13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69"/>
              <ac:spMk id="14" creationId="{00000000-0000-0000-0000-000000000000}"/>
            </ac:spMkLst>
          </pc:spChg>
        </pc:sldLayoutChg>
        <pc:sldLayoutChg chg="modSp">
          <pc:chgData name="Yang, Yang (xqg5sq)" userId="b8d58a1b-1e2e-4947-91af-23cce57dea3a" providerId="ADAL" clId="{53BAC526-FB8F-994A-9AB2-9CE0918FE07C}" dt="2025-04-30T16:18:40.154" v="8223"/>
          <pc:sldLayoutMkLst>
            <pc:docMk/>
            <pc:sldMasterMk cId="0" sldId="2147483660"/>
            <pc:sldLayoutMk cId="0" sldId="2147483670"/>
          </pc:sldLayoutMkLst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70"/>
              <ac:spMk id="6" creationId="{00000000-0000-0000-0000-000000000000}"/>
            </ac:spMkLst>
          </pc:spChg>
        </pc:sldLayoutChg>
        <pc:sldLayoutChg chg="modSp">
          <pc:chgData name="Yang, Yang (xqg5sq)" userId="b8d58a1b-1e2e-4947-91af-23cce57dea3a" providerId="ADAL" clId="{53BAC526-FB8F-994A-9AB2-9CE0918FE07C}" dt="2025-04-30T16:18:40.154" v="8223"/>
          <pc:sldLayoutMkLst>
            <pc:docMk/>
            <pc:sldMasterMk cId="0" sldId="2147483660"/>
            <pc:sldLayoutMk cId="0" sldId="2147483671"/>
          </pc:sldLayoutMkLst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71"/>
              <ac:spMk id="2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71"/>
              <ac:spMk id="3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71"/>
              <ac:spMk id="4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71"/>
              <ac:spMk id="5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71"/>
              <ac:spMk id="6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71"/>
              <ac:spMk id="7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71"/>
              <ac:spMk id="8" creationId="{00000000-0000-0000-0000-000000000000}"/>
            </ac:spMkLst>
          </pc:spChg>
          <pc:spChg chg="mod">
            <ac:chgData name="Yang, Yang (xqg5sq)" userId="b8d58a1b-1e2e-4947-91af-23cce57dea3a" providerId="ADAL" clId="{53BAC526-FB8F-994A-9AB2-9CE0918FE07C}" dt="2025-04-30T16:18:40.154" v="8223"/>
            <ac:spMkLst>
              <pc:docMk/>
              <pc:sldMasterMk cId="0" sldId="2147483660"/>
              <pc:sldLayoutMk cId="0" sldId="2147483671"/>
              <ac:spMk id="9" creationId="{00000000-0000-0000-0000-000000000000}"/>
            </ac:spMkLst>
          </pc:spChg>
        </pc:sldLayoutChg>
      </pc:sldMasterChg>
    </pc:docChg>
  </pc:docChgLst>
  <pc:docChgLst>
    <pc:chgData name="Yang, Yang (xqg5sq)" userId="b8d58a1b-1e2e-4947-91af-23cce57dea3a" providerId="ADAL" clId="{8B0D17AA-F061-7147-93AE-431AA28EB403}"/>
    <pc:docChg chg="delSld modSection">
      <pc:chgData name="Yang, Yang (xqg5sq)" userId="b8d58a1b-1e2e-4947-91af-23cce57dea3a" providerId="ADAL" clId="{8B0D17AA-F061-7147-93AE-431AA28EB403}" dt="2025-05-12T13:47:08.241" v="22" actId="2696"/>
      <pc:docMkLst>
        <pc:docMk/>
      </pc:docMkLst>
      <pc:sldChg chg="del">
        <pc:chgData name="Yang, Yang (xqg5sq)" userId="b8d58a1b-1e2e-4947-91af-23cce57dea3a" providerId="ADAL" clId="{8B0D17AA-F061-7147-93AE-431AA28EB403}" dt="2025-05-12T13:47:08.163" v="8" actId="2696"/>
        <pc:sldMkLst>
          <pc:docMk/>
          <pc:sldMk cId="961529316" sldId="373"/>
        </pc:sldMkLst>
      </pc:sldChg>
      <pc:sldChg chg="del">
        <pc:chgData name="Yang, Yang (xqg5sq)" userId="b8d58a1b-1e2e-4947-91af-23cce57dea3a" providerId="ADAL" clId="{8B0D17AA-F061-7147-93AE-431AA28EB403}" dt="2025-05-12T13:47:08.165" v="10" actId="2696"/>
        <pc:sldMkLst>
          <pc:docMk/>
          <pc:sldMk cId="2834828767" sldId="734"/>
        </pc:sldMkLst>
      </pc:sldChg>
      <pc:sldChg chg="del">
        <pc:chgData name="Yang, Yang (xqg5sq)" userId="b8d58a1b-1e2e-4947-91af-23cce57dea3a" providerId="ADAL" clId="{8B0D17AA-F061-7147-93AE-431AA28EB403}" dt="2025-05-12T13:47:08.213" v="18" actId="2696"/>
        <pc:sldMkLst>
          <pc:docMk/>
          <pc:sldMk cId="2918286858" sldId="770"/>
        </pc:sldMkLst>
      </pc:sldChg>
      <pc:sldChg chg="del">
        <pc:chgData name="Yang, Yang (xqg5sq)" userId="b8d58a1b-1e2e-4947-91af-23cce57dea3a" providerId="ADAL" clId="{8B0D17AA-F061-7147-93AE-431AA28EB403}" dt="2025-05-12T13:47:08.172" v="13" actId="2696"/>
        <pc:sldMkLst>
          <pc:docMk/>
          <pc:sldMk cId="4077267266" sldId="773"/>
        </pc:sldMkLst>
      </pc:sldChg>
      <pc:sldChg chg="del">
        <pc:chgData name="Yang, Yang (xqg5sq)" userId="b8d58a1b-1e2e-4947-91af-23cce57dea3a" providerId="ADAL" clId="{8B0D17AA-F061-7147-93AE-431AA28EB403}" dt="2025-05-12T13:47:08.164" v="9" actId="2696"/>
        <pc:sldMkLst>
          <pc:docMk/>
          <pc:sldMk cId="838438372" sldId="774"/>
        </pc:sldMkLst>
      </pc:sldChg>
      <pc:sldChg chg="del">
        <pc:chgData name="Yang, Yang (xqg5sq)" userId="b8d58a1b-1e2e-4947-91af-23cce57dea3a" providerId="ADAL" clId="{8B0D17AA-F061-7147-93AE-431AA28EB403}" dt="2025-05-12T13:47:08.108" v="4" actId="2696"/>
        <pc:sldMkLst>
          <pc:docMk/>
          <pc:sldMk cId="3868343487" sldId="1122"/>
        </pc:sldMkLst>
      </pc:sldChg>
      <pc:sldChg chg="del">
        <pc:chgData name="Yang, Yang (xqg5sq)" userId="b8d58a1b-1e2e-4947-91af-23cce57dea3a" providerId="ADAL" clId="{8B0D17AA-F061-7147-93AE-431AA28EB403}" dt="2025-05-12T13:47:08.110" v="5" actId="2696"/>
        <pc:sldMkLst>
          <pc:docMk/>
          <pc:sldMk cId="2247722580" sldId="1125"/>
        </pc:sldMkLst>
      </pc:sldChg>
      <pc:sldChg chg="del">
        <pc:chgData name="Yang, Yang (xqg5sq)" userId="b8d58a1b-1e2e-4947-91af-23cce57dea3a" providerId="ADAL" clId="{8B0D17AA-F061-7147-93AE-431AA28EB403}" dt="2025-05-12T13:47:08.173" v="14" actId="2696"/>
        <pc:sldMkLst>
          <pc:docMk/>
          <pc:sldMk cId="1604213115" sldId="1132"/>
        </pc:sldMkLst>
      </pc:sldChg>
      <pc:sldChg chg="del">
        <pc:chgData name="Yang, Yang (xqg5sq)" userId="b8d58a1b-1e2e-4947-91af-23cce57dea3a" providerId="ADAL" clId="{8B0D17AA-F061-7147-93AE-431AA28EB403}" dt="2025-05-12T13:47:08.169" v="11" actId="2696"/>
        <pc:sldMkLst>
          <pc:docMk/>
          <pc:sldMk cId="585577007" sldId="1133"/>
        </pc:sldMkLst>
      </pc:sldChg>
      <pc:sldChg chg="del">
        <pc:chgData name="Yang, Yang (xqg5sq)" userId="b8d58a1b-1e2e-4947-91af-23cce57dea3a" providerId="ADAL" clId="{8B0D17AA-F061-7147-93AE-431AA28EB403}" dt="2025-05-12T13:47:08.224" v="20" actId="2696"/>
        <pc:sldMkLst>
          <pc:docMk/>
          <pc:sldMk cId="2288907565" sldId="1136"/>
        </pc:sldMkLst>
      </pc:sldChg>
      <pc:sldChg chg="del">
        <pc:chgData name="Yang, Yang (xqg5sq)" userId="b8d58a1b-1e2e-4947-91af-23cce57dea3a" providerId="ADAL" clId="{8B0D17AA-F061-7147-93AE-431AA28EB403}" dt="2025-05-12T13:47:08.102" v="0" actId="2696"/>
        <pc:sldMkLst>
          <pc:docMk/>
          <pc:sldMk cId="2939256014" sldId="1137"/>
        </pc:sldMkLst>
      </pc:sldChg>
      <pc:sldChg chg="del">
        <pc:chgData name="Yang, Yang (xqg5sq)" userId="b8d58a1b-1e2e-4947-91af-23cce57dea3a" providerId="ADAL" clId="{8B0D17AA-F061-7147-93AE-431AA28EB403}" dt="2025-05-12T13:47:08.217" v="19" actId="2696"/>
        <pc:sldMkLst>
          <pc:docMk/>
          <pc:sldMk cId="1806331005" sldId="1138"/>
        </pc:sldMkLst>
      </pc:sldChg>
      <pc:sldChg chg="del">
        <pc:chgData name="Yang, Yang (xqg5sq)" userId="b8d58a1b-1e2e-4947-91af-23cce57dea3a" providerId="ADAL" clId="{8B0D17AA-F061-7147-93AE-431AA28EB403}" dt="2025-05-12T13:47:08.107" v="3" actId="2696"/>
        <pc:sldMkLst>
          <pc:docMk/>
          <pc:sldMk cId="4050180679" sldId="1140"/>
        </pc:sldMkLst>
      </pc:sldChg>
      <pc:sldChg chg="del">
        <pc:chgData name="Yang, Yang (xqg5sq)" userId="b8d58a1b-1e2e-4947-91af-23cce57dea3a" providerId="ADAL" clId="{8B0D17AA-F061-7147-93AE-431AA28EB403}" dt="2025-05-12T13:47:08.208" v="16" actId="2696"/>
        <pc:sldMkLst>
          <pc:docMk/>
          <pc:sldMk cId="1551314154" sldId="1143"/>
        </pc:sldMkLst>
      </pc:sldChg>
      <pc:sldChg chg="del">
        <pc:chgData name="Yang, Yang (xqg5sq)" userId="b8d58a1b-1e2e-4947-91af-23cce57dea3a" providerId="ADAL" clId="{8B0D17AA-F061-7147-93AE-431AA28EB403}" dt="2025-05-12T13:47:08.136" v="6" actId="2696"/>
        <pc:sldMkLst>
          <pc:docMk/>
          <pc:sldMk cId="3805084718" sldId="1149"/>
        </pc:sldMkLst>
      </pc:sldChg>
      <pc:sldChg chg="del">
        <pc:chgData name="Yang, Yang (xqg5sq)" userId="b8d58a1b-1e2e-4947-91af-23cce57dea3a" providerId="ADAL" clId="{8B0D17AA-F061-7147-93AE-431AA28EB403}" dt="2025-05-12T13:47:08.106" v="2" actId="2696"/>
        <pc:sldMkLst>
          <pc:docMk/>
          <pc:sldMk cId="2296248888" sldId="1163"/>
        </pc:sldMkLst>
      </pc:sldChg>
      <pc:sldChg chg="del">
        <pc:chgData name="Yang, Yang (xqg5sq)" userId="b8d58a1b-1e2e-4947-91af-23cce57dea3a" providerId="ADAL" clId="{8B0D17AA-F061-7147-93AE-431AA28EB403}" dt="2025-05-12T13:47:08.241" v="22" actId="2696"/>
        <pc:sldMkLst>
          <pc:docMk/>
          <pc:sldMk cId="96810686" sldId="1164"/>
        </pc:sldMkLst>
      </pc:sldChg>
      <pc:sldChg chg="del">
        <pc:chgData name="Yang, Yang (xqg5sq)" userId="b8d58a1b-1e2e-4947-91af-23cce57dea3a" providerId="ADAL" clId="{8B0D17AA-F061-7147-93AE-431AA28EB403}" dt="2025-05-12T13:47:08.171" v="12" actId="2696"/>
        <pc:sldMkLst>
          <pc:docMk/>
          <pc:sldMk cId="692212201" sldId="1166"/>
        </pc:sldMkLst>
      </pc:sldChg>
      <pc:sldChg chg="del">
        <pc:chgData name="Yang, Yang (xqg5sq)" userId="b8d58a1b-1e2e-4947-91af-23cce57dea3a" providerId="ADAL" clId="{8B0D17AA-F061-7147-93AE-431AA28EB403}" dt="2025-05-12T13:47:08.104" v="1" actId="2696"/>
        <pc:sldMkLst>
          <pc:docMk/>
          <pc:sldMk cId="3174967430" sldId="1171"/>
        </pc:sldMkLst>
      </pc:sldChg>
      <pc:sldChg chg="del">
        <pc:chgData name="Yang, Yang (xqg5sq)" userId="b8d58a1b-1e2e-4947-91af-23cce57dea3a" providerId="ADAL" clId="{8B0D17AA-F061-7147-93AE-431AA28EB403}" dt="2025-05-12T13:47:08.183" v="15" actId="2696"/>
        <pc:sldMkLst>
          <pc:docMk/>
          <pc:sldMk cId="2291103022" sldId="1173"/>
        </pc:sldMkLst>
      </pc:sldChg>
      <pc:sldChg chg="del">
        <pc:chgData name="Yang, Yang (xqg5sq)" userId="b8d58a1b-1e2e-4947-91af-23cce57dea3a" providerId="ADAL" clId="{8B0D17AA-F061-7147-93AE-431AA28EB403}" dt="2025-05-12T13:47:08.237" v="21" actId="2696"/>
        <pc:sldMkLst>
          <pc:docMk/>
          <pc:sldMk cId="1415774320" sldId="1174"/>
        </pc:sldMkLst>
      </pc:sldChg>
      <pc:sldChg chg="del">
        <pc:chgData name="Yang, Yang (xqg5sq)" userId="b8d58a1b-1e2e-4947-91af-23cce57dea3a" providerId="ADAL" clId="{8B0D17AA-F061-7147-93AE-431AA28EB403}" dt="2025-05-12T13:47:08.212" v="17" actId="2696"/>
        <pc:sldMkLst>
          <pc:docMk/>
          <pc:sldMk cId="1074630808" sldId="1177"/>
        </pc:sldMkLst>
      </pc:sldChg>
      <pc:sldChg chg="del">
        <pc:chgData name="Yang, Yang (xqg5sq)" userId="b8d58a1b-1e2e-4947-91af-23cce57dea3a" providerId="ADAL" clId="{8B0D17AA-F061-7147-93AE-431AA28EB403}" dt="2025-05-12T13:47:08.161" v="7" actId="2696"/>
        <pc:sldMkLst>
          <pc:docMk/>
          <pc:sldMk cId="1081407686" sldId="1208"/>
        </pc:sldMkLst>
      </pc:sldChg>
    </pc:docChg>
  </pc:docChgLst>
</pc:chgInfo>
</file>

<file path=ppt/comments/modernComment_2E2_C1DAFBD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7000B22-61D7-C742-90F1-284B226FC6BF}" authorId="{83453CDD-6FE0-4A90-B62D-F153F5DD15A2}" created="2025-05-06T19:54:01.380">
    <pc:sldMkLst xmlns:pc="http://schemas.microsoft.com/office/powerpoint/2013/main/command">
      <pc:docMk/>
      <pc:sldMk cId="3252354005" sldId="738"/>
    </pc:sldMkLst>
    <p188:replyLst>
      <p188:reply id="{BE289BDD-F4A8-4548-8DB4-0FB96243E304}" authorId="{11313D9C-3B38-A53B-A321-698B718F9133}" created="2025-05-06T20:02:59.030">
        <p188:txBody>
          <a:bodyPr/>
          <a:lstStyle/>
          <a:p>
            <a:r>
              <a:rPr lang="en-US"/>
              <a:t>Seems won’t change a lot, since for CC, they are almost the same.
And to highlight the gap in base, put them in the same figure is more clear in my view.
I will mention that CC pinned and base are almost the same</a:t>
            </a:r>
          </a:p>
        </p188:txBody>
      </p188:reply>
    </p188:replyLst>
    <p188:txBody>
      <a:bodyPr/>
      <a:lstStyle/>
      <a:p>
        <a:r>
          <a:rPr lang="en-US"/>
          <a:t>Can we break this into two figures put side by side? First figures only shows pinned and another shows pageable? </a:t>
        </a:r>
      </a:p>
    </p188:txBody>
  </p188:cm>
</p188:cmLst>
</file>

<file path=ppt/comments/modernComment_2F2_7C16401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DC912BA-7F74-7043-BAB9-88C08DF81D4F}" authorId="{83453CDD-6FE0-4A90-B62D-F153F5DD15A2}" created="2025-05-06T19:55:43.647">
    <pc:sldMkLst xmlns:pc="http://schemas.microsoft.com/office/powerpoint/2013/main/command">
      <pc:docMk/>
      <pc:sldMk cId="2081832990" sldId="754"/>
    </pc:sldMkLst>
    <p188:replyLst>
      <p188:reply id="{64A4BA3A-7149-7F44-9000-0B7A1D549DD1}" authorId="{11313D9C-3B38-A53B-A321-698B718F9133}" created="2025-05-06T19:58:55.022">
        <p188:txBody>
          <a:bodyPr/>
          <a:lstStyle/>
          <a:p>
            <a:r>
              <a:rPr lang="en-US"/>
              <a:t>Yes, gcm and hash is the focus
</a:t>
            </a:r>
          </a:p>
        </p188:txBody>
      </p188:reply>
    </p188:replyLst>
    <p188:txBody>
      <a:bodyPr/>
      <a:lstStyle/>
      <a:p>
        <a:r>
          <a:rPr lang="en-US"/>
          <a:t>The x-axis is hard to read. maybe we focus on GCM and GHASH?
</a:t>
        </a:r>
      </a:p>
    </p188:txBody>
  </p188:cm>
</p188:cmLst>
</file>

<file path=ppt/comments/modernComment_30B_F849DF6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4210A30-689C-4A3D-81B2-70858579A3EA}" authorId="{83453CDD-6FE0-4A90-B62D-F153F5DD15A2}" status="resolved" created="2025-05-05T14:31:12.214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165590886" sldId="779"/>
      <ac:spMk id="13" creationId="{A0665C02-8350-DF4C-8D04-B642F0920ED3}"/>
    </ac:deMkLst>
    <p188:txBody>
      <a:bodyPr/>
      <a:lstStyle/>
      <a:p>
        <a:r>
          <a:rPr lang="en-US"/>
          <a:t>I think a table is fine (remove extra details)</a:t>
        </a:r>
      </a:p>
    </p188:txBody>
  </p188:cm>
</p188:cmLst>
</file>

<file path=ppt/comments/modernComment_481_47311B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4429472-3128-4FB0-9F9B-2FCDE5545EAB}" authorId="{83453CDD-6FE0-4A90-B62D-F153F5DD15A2}" status="resolved" created="2025-05-05T14:32:08.778" complete="100000">
    <pc:sldMkLst xmlns:pc="http://schemas.microsoft.com/office/powerpoint/2013/main/command">
      <pc:docMk/>
      <pc:sldMk cId="74650045" sldId="1153"/>
    </pc:sldMkLst>
    <p188:txBody>
      <a:bodyPr/>
      <a:lstStyle/>
      <a:p>
        <a:r>
          <a:rPr lang="en-US"/>
          <a:t>Instead of legend, I would add arrows indicating the individual parts</a:t>
        </a:r>
      </a:p>
    </p188:txBody>
  </p188:cm>
</p188:cmLst>
</file>

<file path=ppt/comments/modernComment_49D_C0B1838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E7FB620-7956-422A-B35D-78AD20BAD2B8}" authorId="{83453CDD-6FE0-4A90-B62D-F153F5DD15A2}" status="resolved" created="2025-05-05T14:30:26.916" complete="100000">
    <pc:sldMkLst xmlns:pc="http://schemas.microsoft.com/office/powerpoint/2013/main/command">
      <pc:docMk/>
      <pc:sldMk cId="3232859009" sldId="1181"/>
    </pc:sldMkLst>
    <p188:txBody>
      <a:bodyPr/>
      <a:lstStyle/>
      <a:p>
        <a:r>
          <a:rPr lang="en-US"/>
          <a:t>Add the word "GPU" in the second block on the right and remove things that are not needed</a:t>
        </a:r>
      </a:p>
    </p188:txBody>
  </p188:cm>
</p188:cmLst>
</file>

<file path=ppt/comments/modernComment_4A6_797E592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46D715D-A869-3C47-8484-9FAAE55F0375}" authorId="{83453CDD-6FE0-4A90-B62D-F153F5DD15A2}" status="resolved" created="2025-05-06T18:49:56.841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038323497" sldId="1190"/>
      <ac:spMk id="9" creationId="{3FD305D6-4BEB-4F28-3226-296EF1E09DF7}"/>
    </ac:deMkLst>
    <p188:txBody>
      <a:bodyPr/>
      <a:lstStyle/>
      <a:p>
        <a:r>
          <a:rPr lang="en-US"/>
          <a:t>Can we put results in graphics format (i.e., like red arrows up and those numbers)</a:t>
        </a:r>
      </a:p>
    </p188:txBody>
  </p188:cm>
</p188:cmLst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sv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31.png>
</file>

<file path=ppt/media/image39.png>
</file>

<file path=ppt/media/image5.gif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789584-A358-4058-95EB-5D1EF534BAEE}" type="datetimeFigureOut">
              <a:rPr lang="en-US" smtClean="0"/>
              <a:t>5/12/25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CE93FB-9CD4-4352-B173-B3EF0817C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1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9627E-4B13-4FCF-C676-C39084140F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B22D57-A67C-3B40-D670-27018D655E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4E0924-C7C7-4BF6-D0AE-C10FDB9303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Hi, my name is Yang Yang.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Today, I will present our work “</a:t>
            </a:r>
            <a:r>
              <a:rPr lang="en-US" b="0" i="0" cap="none" dirty="0">
                <a:solidFill>
                  <a:srgbClr val="00B050"/>
                </a:solidFill>
                <a:latin typeface="+mj-lt"/>
              </a:rPr>
              <a:t>Dissecting Performance Overheads of  </a:t>
            </a:r>
            <a:r>
              <a:rPr lang="en-US" sz="1200" b="0" i="0" cap="none" dirty="0">
                <a:latin typeface="+mj-lt"/>
              </a:rPr>
              <a:t>Confidential Computing in GPU-based Systems</a:t>
            </a:r>
            <a:r>
              <a:rPr lang="en-US" baseline="0" dirty="0"/>
              <a:t>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This work was performed with my colleague Mohammad Sonji and my advisor Adwait Jog at University of Virginia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57879-09F7-15D6-8CB8-40F78C5F3D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137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BD9A0-5843-8DD5-50EC-073300618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DBEA9D-E606-CEAC-9249-26E3D124C4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2A6FD0-F188-7604-9E0A-C32611871F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because of the VM-level isolation, we can install </a:t>
            </a:r>
            <a:r>
              <a:rPr lang="en-US" dirty="0" err="1"/>
              <a:t>cuda</a:t>
            </a:r>
            <a:r>
              <a:rPr lang="en-US" dirty="0"/>
              <a:t> as usual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4F0BC6-C589-9CFD-7A97-8EDDD69F6A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0880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337DE9-E2DF-AB44-558A-9A009780E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E59B70-5589-64C2-2F9A-34752AB08A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A42FFA-20F3-6DAF-F036-A34131FE3C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communication over the untrusted PCIe will be encrypted.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because of the lack of dedicated AES engines,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&lt;click&gt; This encryption will go through the CPU cores with the help of AES instructions for acceleration.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4188B-7F88-F239-7148-3A45CD4B7D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1843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737C6-3F44-88C7-3645-5A780DEB13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826A9C-A127-7868-8D07-C6E8673A4D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5D5B62-5FC7-1A9A-676D-C3785F5C1A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whatever happens over the PCIe Bus will be encrypted, which, including the DMA and MMIO operations.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&lt;click&gt; Once GPU received the data, it will be decrypted and stored in HBM.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&lt;click&gt; Such communication with GPU will trigger virtual exception which will cause the context switch from Trust Domain to hypervisor.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Though there have been research to build GPU TEEs, H100 CC is the first commercialized GPU TEE.  </a:t>
            </a:r>
          </a:p>
          <a:p>
            <a:endParaRPr lang="en-US" dirty="0"/>
          </a:p>
          <a:p>
            <a:r>
              <a:rPr lang="en-US" dirty="0"/>
              <a:t>Therefore, </a:t>
            </a:r>
            <a:r>
              <a:rPr lang="en-US" sz="1200" b="1" dirty="0">
                <a:solidFill>
                  <a:srgbClr val="7A62E7"/>
                </a:solidFill>
                <a:latin typeface="Cambria"/>
                <a:ea typeface="Cambria"/>
                <a:cs typeface="Tahoma"/>
              </a:rPr>
              <a:t>detailed</a:t>
            </a:r>
            <a:r>
              <a:rPr lang="en-US" sz="1200" dirty="0">
                <a:latin typeface="Cambria"/>
                <a:ea typeface="Cambria"/>
                <a:cs typeface="Tahoma"/>
              </a:rPr>
              <a:t> performance </a:t>
            </a:r>
            <a:r>
              <a:rPr lang="en-US" sz="1200" b="1" dirty="0">
                <a:solidFill>
                  <a:srgbClr val="7A62E7"/>
                </a:solidFill>
                <a:latin typeface="Cambria"/>
                <a:ea typeface="Cambria"/>
                <a:cs typeface="Tahoma"/>
              </a:rPr>
              <a:t>dissection is crucial but not there before.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2CC080-85E7-62FC-539B-AD15A452CD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83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A4D1A2-CE4A-2F23-AFA3-CD2D819B2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2F2383-60B1-03DC-DE15-AB8E28576D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9B110A-F8BE-2292-58C3-E7FEB841E7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Guided by the problems,</a:t>
            </a:r>
          </a:p>
          <a:p>
            <a:endParaRPr lang="en-US" dirty="0"/>
          </a:p>
          <a:p>
            <a:r>
              <a:rPr lang="en-US" dirty="0"/>
              <a:t>&lt;click&gt; we set up real hardware to dissect its performance. </a:t>
            </a:r>
          </a:p>
          <a:p>
            <a:endParaRPr lang="en-US" dirty="0"/>
          </a:p>
          <a:p>
            <a:r>
              <a:rPr lang="en-US" dirty="0"/>
              <a:t>The detailed configuration is listed in the table.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979B87-8049-AE52-4582-B27E668F5D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778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Now we introduce a simple model to better understand the performance. </a:t>
            </a:r>
          </a:p>
          <a:p>
            <a:endParaRPr lang="en-US"/>
          </a:p>
          <a:p>
            <a:r>
              <a:rPr lang="en-US"/>
              <a:t>We focus on </a:t>
            </a:r>
            <a:r>
              <a:rPr lang="en-US" err="1"/>
              <a:t>cuda</a:t>
            </a:r>
            <a:r>
              <a:rPr lang="en-US"/>
              <a:t> applications in general.</a:t>
            </a:r>
          </a:p>
          <a:p>
            <a:endParaRPr lang="en-US"/>
          </a:p>
          <a:p>
            <a:r>
              <a:rPr lang="en-US"/>
              <a:t>First, you will need to allocate memory on GPU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682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7BC7FB-FDBE-E702-0B31-02D1E9652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915A43-F952-6952-12AD-7EB6803ED4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A084E7-4809-E475-6707-402AB5BE3A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Then you will need to copy the prepared data from host (or CPU) to device (or GPU), this is also referred as the copy-then-execute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FB8F2-5C8D-E887-865B-8B5975D19E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230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279EC1-9A7C-93B0-B1AD-D3AC2DD9B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591B57-0B03-96FB-9832-92AB3DB76F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227A04-98F1-3C35-7C07-7EA20D2DBC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Now you can launch a kernel with the kernel launch call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C98DD1-62F8-7F51-1059-8FCAE9274C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521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4F852-E6D3-9047-265F-8514402AD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BA2101-2F01-5C6E-E289-6C04B3EB41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070270-8867-589B-434C-58CCCB821C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Multiple kernels can be launched consecutively.</a:t>
            </a:r>
          </a:p>
          <a:p>
            <a:endParaRPr lang="en-US" dirty="0"/>
          </a:p>
          <a:p>
            <a:r>
              <a:rPr lang="en-US" dirty="0"/>
              <a:t>Launch operation itself takes some time which is referred as kernel launch overhead, or KLO for short</a:t>
            </a:r>
          </a:p>
          <a:p>
            <a:endParaRPr lang="en-US" dirty="0"/>
          </a:p>
          <a:p>
            <a:r>
              <a:rPr lang="en-US" dirty="0"/>
              <a:t>there are queuing times between consecutive launches. Which is called launch queueing time or LQT</a:t>
            </a:r>
          </a:p>
          <a:p>
            <a:endParaRPr lang="en-US" dirty="0"/>
          </a:p>
          <a:p>
            <a:r>
              <a:rPr lang="en-US" dirty="0"/>
              <a:t>Once the launch command finished, kernels are injected to GPU task queues, waiting for scheduling and execution. This waiting time is described as kernel queueing time or KQT</a:t>
            </a:r>
          </a:p>
          <a:p>
            <a:endParaRPr lang="en-US" dirty="0"/>
          </a:p>
          <a:p>
            <a:r>
              <a:rPr lang="en-US" dirty="0"/>
              <a:t>lastly, the kernel will execute, which is referred as kernel execution time, KET for short.</a:t>
            </a:r>
          </a:p>
          <a:p>
            <a:endParaRPr lang="en-US" dirty="0"/>
          </a:p>
          <a:p>
            <a:r>
              <a:rPr lang="en-US" dirty="0"/>
              <a:t>Previous presenters have covered some of the terms, thanks to them, I don’t need clarify more.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BF19D-C1BA-945E-515D-5BE5843C20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2194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197A3-A447-9CA1-022B-D8F17B187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9A48FF-9199-9DA8-3E49-44EF57A454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C08401-97A8-234D-A3F3-C2B45FCEA9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 now you will need synchronization to wait the GPU finish the task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8818B9-A831-0217-BDD5-A111B249E7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285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251E9-47F1-F491-9EFE-B6E5413A9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2F01BE-C1D8-657D-D94F-2DA6D83740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307F6D-AAE3-C796-9302-08422262D2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Then you can copy the results from GPU back to CPU.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74292-88B8-2C17-82D2-5F302D73F4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032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First, let's have an executive summary.</a:t>
            </a:r>
          </a:p>
          <a:p>
            <a:endParaRPr lang="en-US" dirty="0"/>
          </a:p>
          <a:p>
            <a:r>
              <a:rPr lang="en-US" dirty="0"/>
              <a:t>The problem is confidential Computing with GPU is emerging. But existing work lacks detailed performance dissection </a:t>
            </a:r>
          </a:p>
          <a:p>
            <a:endParaRPr lang="en-US" dirty="0"/>
          </a:p>
          <a:p>
            <a:r>
              <a:rPr lang="en-US" dirty="0"/>
              <a:t>Therefore, optimization insights remain unclear, due to limited characterizations. </a:t>
            </a:r>
          </a:p>
          <a:p>
            <a:endParaRPr lang="en-US" dirty="0"/>
          </a:p>
          <a:p>
            <a:r>
              <a:rPr lang="en-US" dirty="0"/>
              <a:t>Our goal is to dissect the performance overhead of GPU-based confidential computing, </a:t>
            </a:r>
            <a:r>
              <a:rPr lang="en-US" sz="1200" dirty="0">
                <a:latin typeface="Corbel" panose="020B0503020204020204" pitchFamily="34" charset="0"/>
                <a:ea typeface="Cambria"/>
              </a:rPr>
              <a:t>that can motivate various optimizations to address them.</a:t>
            </a:r>
          </a:p>
          <a:p>
            <a:endParaRPr lang="en-US" sz="1200" dirty="0">
              <a:latin typeface="Corbel" panose="020B0503020204020204" pitchFamily="34" charset="0"/>
            </a:endParaRPr>
          </a:p>
          <a:p>
            <a:r>
              <a:rPr lang="en-US" dirty="0"/>
              <a:t>We showed on real hardware that GPU based CC came with overhead from </a:t>
            </a:r>
          </a:p>
          <a:p>
            <a:r>
              <a:rPr lang="en-US" dirty="0"/>
              <a:t>data movement, </a:t>
            </a:r>
          </a:p>
          <a:p>
            <a:r>
              <a:rPr lang="en-US" dirty="0"/>
              <a:t>encryption, </a:t>
            </a:r>
          </a:p>
          <a:p>
            <a:r>
              <a:rPr lang="en-US" dirty="0"/>
              <a:t>execution </a:t>
            </a:r>
          </a:p>
          <a:p>
            <a:r>
              <a:rPr lang="en-US" dirty="0"/>
              <a:t>launch and queueing. </a:t>
            </a:r>
          </a:p>
          <a:p>
            <a:endParaRPr lang="en-US" dirty="0"/>
          </a:p>
          <a:p>
            <a:r>
              <a:rPr lang="en-US" dirty="0"/>
              <a:t>And these observations lead to optimization insights, including fusion, overlapping and quantization. </a:t>
            </a:r>
          </a:p>
          <a:p>
            <a:endParaRPr lang="en-US" dirty="0"/>
          </a:p>
          <a:p>
            <a:r>
              <a:rPr lang="en-US" dirty="0"/>
              <a:t>Our artifact is available at this link.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659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EB2D4-027A-9C15-8D4F-F00082033F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D84EF7-085E-017F-EAA3-EA44C3CA3D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CA2BA5-9753-4203-89CE-F747915A6A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lastly, you free those memory buffers.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0CD9E6-045C-4C3B-7D61-32C8FA964D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9830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90347-2EEC-BF5D-C1FA-646FAD67F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E53F7C-F151-5AF6-4B7A-A337D993FA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2521BC-CD29-D12D-A768-D2038F153A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Therefore, the first term in this model is related to time spent on memory copy operations.</a:t>
            </a:r>
          </a:p>
          <a:p>
            <a:endParaRPr lang="en-US" dirty="0"/>
          </a:p>
          <a:p>
            <a:r>
              <a:rPr lang="en-US" dirty="0"/>
              <a:t>As we mentioned before, this data movement is over PCIe and will be encrypted under CC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5B6D9-C1C4-2708-384B-706C297B7C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627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3B5EB-3B45-8E79-5D7F-0030DDDB5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F14D52-8DCD-5563-9D1C-4BDF362125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982544-A5AD-F9D7-9A49-3C2B6DA728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next term is the launch related overhead, we sum up all KLO and LQTs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DD117E-C386-B940-A790-A196AF07A4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4231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6156E-929D-45F2-EF64-82EA01C27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DE9D3B-D951-99CB-E198-D288830756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760D85-B874-EDDD-EC25-698BEC22AE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Then, we take the kernels into consideration.</a:t>
            </a:r>
          </a:p>
          <a:p>
            <a:endParaRPr lang="en-US"/>
          </a:p>
          <a:p>
            <a:r>
              <a:rPr lang="en-US"/>
              <a:t>kernel execution can be overlapped, therefore we assign each kernel an overlapping parameter beta</a:t>
            </a:r>
          </a:p>
          <a:p>
            <a:endParaRPr lang="en-US"/>
          </a:p>
          <a:p>
            <a:r>
              <a:rPr lang="en-US"/>
              <a:t>And then we sum up all kernel queueing time and kernel execution time with respect to the beta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B14330-01DE-B529-2EFC-989C3083E4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97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8CC85C-5F6F-369E-E8F7-A27699FFB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EF0275-5D83-369E-CE70-BC6465DC8F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C15611-448E-3895-A268-BD6D763576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 lastly, we account the remaining parts in the critical path as term other, like memory allocation, de-allocation,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D130FD-B806-522C-095D-F015EC94FD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789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7637C-0601-A60F-6F41-D685CC382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6EC250-87E5-81F9-A7DA-6084D3EA0D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2A1227-3B4B-CBDE-50E8-F460CDB656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With this model, we have an overview of what should be covered to understand the performance implications.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C2CC40-517E-BC1A-B8D2-E6DAC5F198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207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210FD-F756-36E8-C402-3BA3A093A7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8AC5E1-0596-D449-51C2-B600862F9F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7160E8-BF7D-3C7B-5BF9-43A18DE71C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With this model, we have an overview of what should be covered to understand the performance implications.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093E0-2117-46DD-DF5A-D4246D71AC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0278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0ABE0-7362-A037-6B94-C431297505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6FFA61-CF82-9613-585D-12F53DB004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4CC1B1-EF73-A04E-C042-5841597598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lets looks at our evaluation.</a:t>
            </a:r>
          </a:p>
          <a:p>
            <a:endParaRPr lang="en-US" dirty="0"/>
          </a:p>
          <a:p>
            <a:r>
              <a:rPr lang="en-US" dirty="0"/>
              <a:t>First, memory copy bandwidth is shown in the figure.</a:t>
            </a:r>
          </a:p>
          <a:p>
            <a:endParaRPr lang="en-US" dirty="0"/>
          </a:p>
          <a:p>
            <a:r>
              <a:rPr lang="en-US" dirty="0"/>
              <a:t>Here we show two types of memory buffers, which is pinned memory and pageable memory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first observation is </a:t>
            </a:r>
            <a:r>
              <a:rPr lang="en-US" dirty="0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PCIe bandwidth utilization in CC mode </a:t>
            </a:r>
            <a:r>
              <a:rPr lang="en-US" b="1" dirty="0">
                <a:solidFill>
                  <a:srgbClr val="7030A0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drops significantly </a:t>
            </a:r>
            <a:r>
              <a:rPr lang="en-US" dirty="0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compared to non-CC (also denoted as the base).</a:t>
            </a:r>
          </a:p>
          <a:p>
            <a:endParaRPr lang="en-US" dirty="0"/>
          </a:p>
          <a:p>
            <a:r>
              <a:rPr lang="en-US" dirty="0"/>
              <a:t>Which is shown by the purple arrow.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07C3D-94CC-EB3B-A5EF-2EC063D0EA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8678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Then we look at these 2 types of buffer </a:t>
            </a:r>
          </a:p>
          <a:p>
            <a:endParaRPr lang="en-US" dirty="0"/>
          </a:p>
          <a:p>
            <a:r>
              <a:rPr lang="en-US" dirty="0"/>
              <a:t>pinned memory, or pageable memory. </a:t>
            </a:r>
          </a:p>
          <a:p>
            <a:endParaRPr lang="en-US" dirty="0"/>
          </a:p>
          <a:p>
            <a:r>
              <a:rPr lang="en-US" dirty="0"/>
              <a:t>In base case or non-CC case, there is a huge gap between pinned memory and pageable memory which is denoted by the Red Arrow. </a:t>
            </a:r>
          </a:p>
          <a:p>
            <a:endParaRPr lang="en-US" dirty="0"/>
          </a:p>
          <a:p>
            <a:r>
              <a:rPr lang="en-US" dirty="0"/>
              <a:t>But this gap disappeared in CC. Mode, suggesting that pinned memory in CC relies on pageable mechanisms.</a:t>
            </a:r>
          </a:p>
          <a:p>
            <a:endParaRPr lang="en-US" dirty="0"/>
          </a:p>
          <a:p>
            <a:r>
              <a:rPr lang="en-US" dirty="0"/>
              <a:t>And note that the maximum bandwidth CC could reach is 3.03 GB per second. Why its that low?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8131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0" dirty="0"/>
              <a:t>One main reason to such low bandwidth is the low crypto throughput.</a:t>
            </a:r>
          </a:p>
          <a:p>
            <a:endParaRPr lang="en-US" i="0" dirty="0"/>
          </a:p>
          <a:p>
            <a:r>
              <a:rPr lang="en-US" i="0" dirty="0"/>
              <a:t>We measured different crypto operations.</a:t>
            </a:r>
          </a:p>
          <a:p>
            <a:endParaRPr lang="en-US" i="0" dirty="0"/>
          </a:p>
          <a:p>
            <a:r>
              <a:rPr lang="en-US" i="0" dirty="0"/>
              <a:t>Our observation here is the absence of dedicated hardware </a:t>
            </a:r>
            <a:r>
              <a:rPr lang="en-US" i="0" dirty="0" err="1"/>
              <a:t>aes</a:t>
            </a:r>
            <a:r>
              <a:rPr lang="en-US" i="0" dirty="0"/>
              <a:t> engines, results in low encryption throughput. Even when using the </a:t>
            </a:r>
            <a:r>
              <a:rPr lang="en-US" i="0" dirty="0" err="1"/>
              <a:t>aes</a:t>
            </a:r>
            <a:r>
              <a:rPr lang="en-US" i="0" dirty="0"/>
              <a:t> instruction for acceleration.</a:t>
            </a:r>
          </a:p>
          <a:p>
            <a:endParaRPr lang="en-US" i="0" dirty="0"/>
          </a:p>
          <a:p>
            <a:r>
              <a:rPr lang="en-US" i="0" dirty="0"/>
              <a:t>For example, AES-GCM can only reach 3.36GB/s, which is slightly higher than the memory copy bandwidth.</a:t>
            </a:r>
          </a:p>
          <a:p>
            <a:endParaRPr lang="en-US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And there are some other alternative cryptographic algorithms, which may offer higher throughput, but they come at the cost of weaker security guarantees. </a:t>
            </a:r>
          </a:p>
          <a:p>
            <a:endParaRPr lang="en-US" i="0" dirty="0"/>
          </a:p>
          <a:p>
            <a:r>
              <a:rPr lang="en-US" i="0" dirty="0"/>
              <a:t>Because AES is on the critical path, So such overhead comes to the performance directly.</a:t>
            </a:r>
          </a:p>
          <a:p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01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5BFC85-9BD0-19B5-8CAA-26221E30D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8D1A7D-5C4E-4B28-4DBA-7C8D7EA717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2C18F5-C473-6A7C-FAC2-E773EEB786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recent years, there is growing need for accelerating applications from different domains. Most popular one is Deep Learning and AI. </a:t>
            </a:r>
          </a:p>
          <a:p>
            <a:endParaRPr lang="en-US" dirty="0"/>
          </a:p>
          <a:p>
            <a:r>
              <a:rPr lang="en-US" dirty="0"/>
              <a:t>GPUs are perfect match for these workloads because they have higher fraction of silicon for computation than CPU.</a:t>
            </a:r>
          </a:p>
          <a:p>
            <a:endParaRPr lang="en-US" dirty="0"/>
          </a:p>
          <a:p>
            <a:r>
              <a:rPr lang="en-US" dirty="0"/>
              <a:t>However, as we process these massive amounts of data, new challenges emerge — particularly in ensuring privacy and security.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6FB59-8F02-748F-CAF2-44045903A9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59945-7217-484B-8E74-88DC87A74BB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2485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39E273-9FD3-DCC2-8487-008A39928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3525D4-B527-EA9F-71D0-B38284C8B5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06A0C8-647B-975F-041E-01E220E3D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we look at the kernel execution time. </a:t>
            </a:r>
          </a:p>
          <a:p>
            <a:endParaRPr lang="en-US" dirty="0"/>
          </a:p>
          <a:p>
            <a:r>
              <a:rPr lang="en-US" dirty="0"/>
              <a:t>Here we first show the non-UVM CC kernel execution time, in blue bars. We will talk about UVM or unified virtual memory soon.</a:t>
            </a:r>
          </a:p>
          <a:p>
            <a:endParaRPr lang="en-US" dirty="0"/>
          </a:p>
          <a:p>
            <a:r>
              <a:rPr lang="en-US" dirty="0"/>
              <a:t>we realized that CC has minimal impact on non-</a:t>
            </a:r>
            <a:r>
              <a:rPr lang="en-US" dirty="0" err="1"/>
              <a:t>uvm</a:t>
            </a:r>
            <a:r>
              <a:rPr lang="en-US" dirty="0"/>
              <a:t> kernels. Which is only a 0.48% increase.</a:t>
            </a:r>
          </a:p>
          <a:p>
            <a:endParaRPr lang="en-US" dirty="0"/>
          </a:p>
          <a:p>
            <a:r>
              <a:rPr lang="en-US" dirty="0"/>
              <a:t>Why? Because execution is locked inside the GPU, and when no UVM is used, there is no interaction with the CPU when the computation is going 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6B1EBB-EFF2-5CAF-23CB-3BC408DD5B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3725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53DF9-2C3F-22F9-01D2-2A58AFC6FB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CA5FE5-0F26-996B-1FBE-92D331FE0C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A36CF2-4F92-76FC-FB67-6E707C387A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we look at the base plus UVM case.</a:t>
            </a:r>
          </a:p>
          <a:p>
            <a:endParaRPr lang="en-US" dirty="0"/>
          </a:p>
          <a:p>
            <a:r>
              <a:rPr lang="en-US" dirty="0"/>
              <a:t>and we saw a 5.2 times increase on average.</a:t>
            </a:r>
          </a:p>
          <a:p>
            <a:endParaRPr lang="en-US" dirty="0"/>
          </a:p>
          <a:p>
            <a:r>
              <a:rPr lang="en-US" dirty="0"/>
              <a:t>This is expected from the UVM mechanisms. </a:t>
            </a:r>
          </a:p>
          <a:p>
            <a:endParaRPr lang="en-US" dirty="0"/>
          </a:p>
          <a:p>
            <a:r>
              <a:rPr lang="en-US" dirty="0"/>
              <a:t>So, what is UVM?</a:t>
            </a:r>
          </a:p>
          <a:p>
            <a:endParaRPr lang="en-US" dirty="0"/>
          </a:p>
          <a:p>
            <a:r>
              <a:rPr lang="en-US" dirty="0"/>
              <a:t>UVM provides you a single address space between CPU and GPU.</a:t>
            </a:r>
          </a:p>
          <a:p>
            <a:endParaRPr lang="en-US" dirty="0"/>
          </a:p>
          <a:p>
            <a:r>
              <a:rPr lang="en-US" dirty="0"/>
              <a:t>and you can trigger page migrations through page fault on GPU or CPU.</a:t>
            </a:r>
          </a:p>
          <a:p>
            <a:endParaRPr lang="en-US" dirty="0"/>
          </a:p>
          <a:p>
            <a:r>
              <a:rPr lang="en-US" dirty="0"/>
              <a:t>However, both page fault handling and migration are expensive.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So, UVM leads to frequent expensive CPU-GPU interactions.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168B87-4F83-659A-967B-B3331EA1C4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7173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63DE61-4585-2FD1-56D2-1451DDDE4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D08E6F-A6D8-CD85-3F8A-5CE13BB833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D0B44C-10EB-85F7-ADE3-8E1DD61CF6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Which will be even worse under CC</a:t>
            </a:r>
          </a:p>
          <a:p>
            <a:endParaRPr lang="en-US" dirty="0"/>
          </a:p>
          <a:p>
            <a:r>
              <a:rPr lang="en-US" dirty="0"/>
              <a:t>the page migration will also trigger encryption and decryption transparently.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3C6EE-E3F1-4069-6A42-7DFACA9088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5671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D91A3D-F286-E009-2865-65D4B6A64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327F5C-DD76-30C0-81DC-33B2D85CA7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CA4FBA-DF65-78EF-E13D-DE378408E3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Then how CC plus UVM looks like.</a:t>
            </a:r>
          </a:p>
          <a:p>
            <a:endParaRPr lang="en-US"/>
          </a:p>
          <a:p>
            <a:r>
              <a:rPr lang="en-US"/>
              <a:t>We quickly observed that it could reach up to 126,000 times increase in execution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B6C95-52D0-43B5-FE79-91CC67F222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62249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A9619-361E-A95D-5214-A3C1E6B3D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332232-E1CB-3087-63D5-CACD6D9833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6D8694-EB5A-C2EF-F669-4BBA236607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 on average it contributes to a 188 times increase on execution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C2CDA-D1F1-AC52-EB15-07F21A5F7E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531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C8779C-8C7E-E07A-7548-39334F91C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2A1DCF-CF5E-D254-0EC7-DD9F057F46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56E17D-4E65-3A4F-F253-6F5A40D559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finished our observation 3.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A902E-0691-2FCC-D533-38DA6DAE2A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6551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Then we look at memory transfer time.</a:t>
            </a:r>
          </a:p>
          <a:p>
            <a:endParaRPr lang="en-US" dirty="0"/>
          </a:p>
          <a:p>
            <a:r>
              <a:rPr lang="en-US" dirty="0"/>
              <a:t>Our observation here is on average copy operation in CC mode will take 5.8 longer compared to non-CC mode with a maximum slowdown of over 19 times.</a:t>
            </a:r>
          </a:p>
          <a:p>
            <a:endParaRPr lang="en-US" dirty="0"/>
          </a:p>
          <a:p>
            <a:r>
              <a:rPr lang="en-US" dirty="0"/>
              <a:t>as we mentioned before, pinned Memory is converted to UVM encrypted paging in CC, which also incur high overhead.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0169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look at the launch and queueing overhead.</a:t>
            </a:r>
          </a:p>
          <a:p>
            <a:endParaRPr lang="en-US" dirty="0"/>
          </a:p>
          <a:p>
            <a:r>
              <a:rPr lang="en-US" dirty="0"/>
              <a:t>The impression here is CC will increase launch overhead and queueing times.</a:t>
            </a:r>
          </a:p>
          <a:p>
            <a:endParaRPr lang="en-US" dirty="0"/>
          </a:p>
          <a:p>
            <a:r>
              <a:rPr lang="en-US" dirty="0"/>
              <a:t>For example, CC could cause up to 5.3x increase in KLO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7972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kernel launch, we can take a closer look</a:t>
            </a:r>
          </a:p>
          <a:p>
            <a:endParaRPr lang="en-US" dirty="0"/>
          </a:p>
          <a:p>
            <a:r>
              <a:rPr lang="en-US" dirty="0"/>
              <a:t>Here we show a simplified call stack of the launch call</a:t>
            </a:r>
          </a:p>
          <a:p>
            <a:endParaRPr lang="en-US" dirty="0"/>
          </a:p>
          <a:p>
            <a:r>
              <a:rPr lang="en-US" dirty="0"/>
              <a:t>&lt;click&gt;</a:t>
            </a:r>
          </a:p>
          <a:p>
            <a:r>
              <a:rPr lang="en-US" dirty="0"/>
              <a:t>We can observe that in CC, there will be some time spend on setting up shared memory, because this is required for communicating with external device</a:t>
            </a:r>
          </a:p>
          <a:p>
            <a:endParaRPr lang="en-US" dirty="0"/>
          </a:p>
          <a:p>
            <a:r>
              <a:rPr lang="en-US" dirty="0"/>
              <a:t>Which is also required by TDX isolation.</a:t>
            </a:r>
          </a:p>
          <a:p>
            <a:endParaRPr lang="en-US" dirty="0"/>
          </a:p>
          <a:p>
            <a:r>
              <a:rPr lang="en-US" dirty="0"/>
              <a:t>&lt;click&gt;</a:t>
            </a:r>
          </a:p>
          <a:p>
            <a:r>
              <a:rPr lang="en-US" dirty="0"/>
              <a:t>Then there is also context switch to handling communication via TDX </a:t>
            </a:r>
            <a:r>
              <a:rPr lang="en-US" dirty="0" err="1"/>
              <a:t>hypercalls</a:t>
            </a:r>
            <a:endParaRPr lang="en-US" dirty="0"/>
          </a:p>
          <a:p>
            <a:endParaRPr lang="en-US" dirty="0"/>
          </a:p>
          <a:p>
            <a:r>
              <a:rPr lang="en-US" dirty="0"/>
              <a:t>&lt;click&gt;</a:t>
            </a:r>
          </a:p>
          <a:p>
            <a:endParaRPr lang="en-US" dirty="0"/>
          </a:p>
          <a:p>
            <a:r>
              <a:rPr lang="en-US" dirty="0"/>
              <a:t>Therefore, our observation here is </a:t>
            </a:r>
          </a:p>
          <a:p>
            <a:endParaRPr lang="en-US" dirty="0"/>
          </a:p>
          <a:p>
            <a:pPr marL="285744" indent="-285744" algn="just">
              <a:buFont typeface="Wingdings" pitchFamily="2" charset="2"/>
              <a:buChar char="ü"/>
            </a:pPr>
            <a:r>
              <a:rPr lang="en-US" dirty="0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On average, CC increases KLO by </a:t>
            </a:r>
            <a:r>
              <a:rPr lang="en-US" b="1" dirty="0">
                <a:solidFill>
                  <a:srgbClr val="FF5050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1.4 times </a:t>
            </a:r>
            <a:r>
              <a:rPr lang="en-US" dirty="0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mostly due to TDX </a:t>
            </a:r>
            <a:r>
              <a:rPr lang="en-US" b="1" i="1" dirty="0" err="1">
                <a:solidFill>
                  <a:schemeClr val="accent4">
                    <a:lumMod val="75000"/>
                  </a:schemeClr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hypercalls</a:t>
            </a:r>
            <a:r>
              <a:rPr lang="en-US" dirty="0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. It increases LQT by </a:t>
            </a:r>
            <a:r>
              <a:rPr lang="en-US" b="1" dirty="0">
                <a:solidFill>
                  <a:srgbClr val="FF5050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1.4 times</a:t>
            </a:r>
            <a:r>
              <a:rPr lang="en-US" dirty="0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 and KQT by </a:t>
            </a:r>
            <a:r>
              <a:rPr lang="en-US" b="1" dirty="0">
                <a:solidFill>
                  <a:srgbClr val="FF5050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2.3 times</a:t>
            </a:r>
            <a:r>
              <a:rPr lang="en-US" dirty="0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.</a:t>
            </a:r>
          </a:p>
          <a:p>
            <a:pPr marL="285744" indent="-285744" algn="just">
              <a:buFont typeface="Wingdings" pitchFamily="2" charset="2"/>
              <a:buChar char="ü"/>
            </a:pPr>
            <a:endParaRPr lang="en-US" dirty="0">
              <a:latin typeface="Cambria" panose="02040503050406030204" pitchFamily="18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285744" indent="-285744" algn="just">
              <a:buFont typeface="Wingdings" pitchFamily="2" charset="2"/>
              <a:buChar char="ü"/>
            </a:pPr>
            <a:r>
              <a:rPr lang="en-US" dirty="0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For applications with a low number of kernel launches, KQT can be significantly amplified.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391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Lastly, we put them together, and go through a case study</a:t>
            </a:r>
          </a:p>
          <a:p>
            <a:endParaRPr lang="en-US" dirty="0"/>
          </a:p>
          <a:p>
            <a:r>
              <a:rPr lang="en-US" dirty="0"/>
              <a:t>Here, 2 applications are shown with detailed event timeline</a:t>
            </a:r>
          </a:p>
          <a:p>
            <a:endParaRPr lang="en-US" dirty="0"/>
          </a:p>
          <a:p>
            <a:r>
              <a:rPr lang="en-US" dirty="0"/>
              <a:t>Two type of events are shown, namely Kernel Launch event and kernel execution event</a:t>
            </a:r>
          </a:p>
          <a:p>
            <a:endParaRPr lang="en-US" dirty="0"/>
          </a:p>
          <a:p>
            <a:r>
              <a:rPr lang="en-US" dirty="0"/>
              <a:t>To read this figure</a:t>
            </a:r>
          </a:p>
          <a:p>
            <a:r>
              <a:rPr lang="en-US" dirty="0"/>
              <a:t>&lt;click&gt;</a:t>
            </a:r>
          </a:p>
          <a:p>
            <a:r>
              <a:rPr lang="en-US" dirty="0"/>
              <a:t>First, the x-axis stands for when it starts</a:t>
            </a:r>
          </a:p>
          <a:p>
            <a:r>
              <a:rPr lang="en-US" dirty="0"/>
              <a:t>&lt;click&gt;</a:t>
            </a:r>
          </a:p>
          <a:p>
            <a:r>
              <a:rPr lang="en-US" dirty="0"/>
              <a:t>And the  y-axis stands for how long it last (or the duration)</a:t>
            </a:r>
          </a:p>
          <a:p>
            <a:r>
              <a:rPr lang="en-US" dirty="0"/>
              <a:t>&lt;click&gt;</a:t>
            </a:r>
          </a:p>
          <a:p>
            <a:r>
              <a:rPr lang="en-US" dirty="0"/>
              <a:t>here the launch event for both non-CC and CC are shown</a:t>
            </a:r>
          </a:p>
          <a:p>
            <a:r>
              <a:rPr lang="en-US" dirty="0"/>
              <a:t>And kernel event are shown as well.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and an approximation of the total event duration can be viewed as the distance across the x-axis.</a:t>
            </a:r>
          </a:p>
          <a:p>
            <a:endParaRPr lang="en-US" dirty="0"/>
          </a:p>
          <a:p>
            <a:r>
              <a:rPr lang="en-US" dirty="0"/>
              <a:t>First, you can quickly observe that the CC launch duration increased. And this increase has different impacts to the last kernel finish time.</a:t>
            </a:r>
          </a:p>
          <a:p>
            <a:endParaRPr lang="en-US" dirty="0"/>
          </a:p>
          <a:p>
            <a:r>
              <a:rPr lang="en-US" dirty="0"/>
              <a:t>for application A, the last kernel finish time is not affected by launches.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22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Some data is inherently private and might be protected by regulations such as GDPR.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The scale of data and</a:t>
            </a:r>
          </a:p>
          <a:p>
            <a:pPr>
              <a:buNone/>
            </a:pPr>
            <a:r>
              <a:rPr lang="en-US" dirty="0"/>
              <a:t>compute demands </a:t>
            </a:r>
          </a:p>
          <a:p>
            <a:pPr>
              <a:buNone/>
            </a:pPr>
            <a:r>
              <a:rPr lang="en-US" dirty="0"/>
              <a:t>quickly exceeds local capabilities.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As a result, users outsource both their data and computation to the cloud to leverage its resources.</a:t>
            </a:r>
          </a:p>
          <a:p>
            <a:endParaRPr lang="en-US" dirty="0"/>
          </a:p>
          <a:p>
            <a:r>
              <a:rPr lang="en-US" dirty="0"/>
              <a:t>But this raises a critical question: </a:t>
            </a:r>
            <a:r>
              <a:rPr lang="en-US" b="1" dirty="0"/>
              <a:t>&lt;Click&gt; Can we trust cloud service providers?</a:t>
            </a:r>
            <a:br>
              <a:rPr lang="en-US" dirty="0"/>
            </a:br>
            <a:r>
              <a:rPr lang="en-US" dirty="0"/>
              <a:t>  </a:t>
            </a:r>
          </a:p>
          <a:p>
            <a:r>
              <a:rPr lang="en-US" dirty="0"/>
              <a:t>The answer is </a:t>
            </a:r>
            <a:r>
              <a:rPr lang="en-US" b="1" dirty="0"/>
              <a:t>no</a:t>
            </a:r>
            <a:r>
              <a:rPr lang="en-US" dirty="0"/>
              <a:t> — existing attacks have shown that cloud infrastructures cannot be fully trusted.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0887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However, for application B, we observed increased cycles in kernel finish time.</a:t>
            </a:r>
          </a:p>
          <a:p>
            <a:endParaRPr lang="en-US"/>
          </a:p>
          <a:p>
            <a:r>
              <a:rPr lang="en-US"/>
              <a:t>Due to the increased launch duration, the last kernel finish time is actually dominated by its last launch operation.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80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Therefore we can conclude that for some applications like A </a:t>
            </a:r>
          </a:p>
          <a:p>
            <a:endParaRPr lang="en-US" dirty="0"/>
          </a:p>
          <a:p>
            <a:r>
              <a:rPr lang="en-US" dirty="0"/>
              <a:t>CC won't delay the finish of kernels.</a:t>
            </a:r>
          </a:p>
          <a:p>
            <a:endParaRPr lang="en-US" dirty="0"/>
          </a:p>
          <a:p>
            <a:r>
              <a:rPr lang="en-US" dirty="0"/>
              <a:t>but for some other applications like B.</a:t>
            </a:r>
          </a:p>
          <a:p>
            <a:endParaRPr lang="en-US" dirty="0"/>
          </a:p>
          <a:p>
            <a:r>
              <a:rPr lang="en-US" dirty="0"/>
              <a:t>CC Will delay the finish of kernels.</a:t>
            </a:r>
          </a:p>
          <a:p>
            <a:endParaRPr lang="en-US" dirty="0"/>
          </a:p>
          <a:p>
            <a:r>
              <a:rPr lang="en-US" dirty="0"/>
              <a:t>So how to optimize it?</a:t>
            </a:r>
          </a:p>
          <a:p>
            <a:endParaRPr lang="en-US" dirty="0"/>
          </a:p>
          <a:p>
            <a:r>
              <a:rPr lang="en-US" dirty="0"/>
              <a:t>our insights are, you can use fusion and overlapping.</a:t>
            </a:r>
          </a:p>
          <a:p>
            <a:endParaRPr lang="en-US" dirty="0"/>
          </a:p>
          <a:p>
            <a:r>
              <a:rPr lang="en-US" dirty="0"/>
              <a:t>Next, we briefly discuses the insight of fusion, more details can be found in the paper.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59992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28542E-A8ED-9EC0-DD83-167637D68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FE5CB2-0EC2-F7A5-FBAF-DB1CFDC843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DA15D5-2A3A-B808-E527-7F93F1DDA3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briefly describe the intuition.</a:t>
            </a:r>
          </a:p>
          <a:p>
            <a:endParaRPr lang="en-US" dirty="0"/>
          </a:p>
          <a:p>
            <a:r>
              <a:rPr lang="en-US" dirty="0"/>
              <a:t>we show kernel launch overhead of a simple 2 kernel scenario, where we launch k1 for 100 time, followed by K2 by 100 time, and we repeat this process.</a:t>
            </a:r>
          </a:p>
          <a:p>
            <a:endParaRPr lang="en-US" dirty="0"/>
          </a:p>
          <a:p>
            <a:r>
              <a:rPr lang="en-US" dirty="0"/>
              <a:t>First, we saw that launch a new kernel, always show a higher kernel launch overhead.</a:t>
            </a:r>
          </a:p>
          <a:p>
            <a:endParaRPr lang="en-US" dirty="0"/>
          </a:p>
          <a:p>
            <a:r>
              <a:rPr lang="en-US" dirty="0"/>
              <a:t>and first few launches to a new kernel shows also higher launch overhead.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With this heuristics, fewer kernel launches, often show extreme high kernel launch overhead</a:t>
            </a:r>
          </a:p>
          <a:p>
            <a:endParaRPr lang="en-US" dirty="0"/>
          </a:p>
          <a:p>
            <a:r>
              <a:rPr lang="en-US" dirty="0"/>
              <a:t>and there should be an optimization space where the number of launches could balance the KLO.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fuse 128 kernels to one kernel gradually. </a:t>
            </a:r>
          </a:p>
          <a:p>
            <a:endParaRPr lang="en-US" dirty="0"/>
          </a:p>
          <a:p>
            <a:r>
              <a:rPr lang="en-US" dirty="0"/>
              <a:t>And here are the results showing the kernel launch overhead and launch queueing time respectively</a:t>
            </a:r>
          </a:p>
          <a:p>
            <a:endParaRPr lang="en-US" dirty="0"/>
          </a:p>
          <a:p>
            <a:r>
              <a:rPr lang="en-US" dirty="0"/>
              <a:t>We still see that when you do aggressively fusion like to one or 2 kernels, the kernel launch overhead is extremely high.</a:t>
            </a:r>
          </a:p>
          <a:p>
            <a:endParaRPr lang="en-US" dirty="0"/>
          </a:p>
          <a:p>
            <a:r>
              <a:rPr lang="en-US" dirty="0"/>
              <a:t>therefore aggressive fusion is not going to work. A right fusion parameter will help, and we leave this to our future work.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5FFAD6-A5A6-3666-826E-FFD7FD0F6D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2635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more details including CNNs, LLMs, quantization can be found in the paper. Please check it for more details.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7868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DE095-7663-2CFF-457E-88B130CAA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E23983-339F-48AA-2D33-165CC920D5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B627CE-E030-6393-32F2-74D5C35A63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summarize,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Corbel" panose="020B0503020204020204" pitchFamily="34" charset="0"/>
              </a:rPr>
              <a:t>We present a </a:t>
            </a:r>
            <a:r>
              <a:rPr lang="en-US" sz="1200" b="1" dirty="0">
                <a:solidFill>
                  <a:srgbClr val="E1257C"/>
                </a:solidFill>
                <a:latin typeface="Corbel" panose="020B0503020204020204" pitchFamily="34" charset="0"/>
              </a:rPr>
              <a:t>comprehensive performance evaluation </a:t>
            </a:r>
            <a:r>
              <a:rPr lang="en-US" sz="1200" dirty="0">
                <a:latin typeface="Corbel" panose="020B0503020204020204" pitchFamily="34" charset="0"/>
              </a:rPr>
              <a:t>of GPU-based CC guided by a simple performance model, and considered several </a:t>
            </a:r>
            <a:r>
              <a:rPr lang="en-US" sz="1200" b="1" dirty="0">
                <a:solidFill>
                  <a:srgbClr val="011EAA"/>
                </a:solidFill>
                <a:latin typeface="Corbel" panose="020B0503020204020204" pitchFamily="34" charset="0"/>
              </a:rPr>
              <a:t>optimizations</a:t>
            </a:r>
            <a:r>
              <a:rPr lang="en-US" sz="1200" dirty="0">
                <a:latin typeface="Corbel" panose="020B0503020204020204" pitchFamily="34" charset="0"/>
              </a:rPr>
              <a:t> towards addressing the overheads of CC.</a:t>
            </a:r>
            <a:endParaRPr lang="tr-TR" sz="1400" dirty="0">
              <a:latin typeface="Corbel" panose="020B0503020204020204" pitchFamily="34" charset="0"/>
              <a:ea typeface="Cambria" panose="02040503050406030204" pitchFamily="18" charset="0"/>
              <a:cs typeface="Tahoma"/>
            </a:endParaRPr>
          </a:p>
          <a:p>
            <a:endParaRPr lang="en-US" dirty="0"/>
          </a:p>
          <a:p>
            <a:r>
              <a:rPr lang="en-US" sz="1200" b="1" dirty="0">
                <a:latin typeface="Corbel" panose="020B0503020204020204" pitchFamily="34" charset="0"/>
                <a:cs typeface="Tahoma" panose="020B0604030504040204" pitchFamily="34" charset="0"/>
              </a:rPr>
              <a:t>Our results on real hardware show that GPU-based CC comes with different overhead across different components. The values are shown below.</a:t>
            </a:r>
          </a:p>
          <a:p>
            <a:endParaRPr lang="en-US" sz="1200" b="1" dirty="0">
              <a:latin typeface="Corbel" panose="020B0503020204020204" pitchFamily="34" charset="0"/>
              <a:cs typeface="Tahoma" panose="020B0604030504040204" pitchFamily="34" charset="0"/>
            </a:endParaRPr>
          </a:p>
          <a:p>
            <a:r>
              <a:rPr lang="en-US" dirty="0"/>
              <a:t>and with all those information we can have a summary timeline figure showing that </a:t>
            </a:r>
          </a:p>
          <a:p>
            <a:endParaRPr lang="en-US" dirty="0"/>
          </a:p>
          <a:p>
            <a:r>
              <a:rPr lang="en-US" dirty="0"/>
              <a:t>the plain CC, came with encryption and Api of overhead. </a:t>
            </a:r>
          </a:p>
          <a:p>
            <a:endParaRPr lang="en-US" dirty="0"/>
          </a:p>
          <a:p>
            <a:r>
              <a:rPr lang="en-US" dirty="0"/>
              <a:t>When it turns to UVM it came with encrypted paging overhead, which largely slow down the application.</a:t>
            </a:r>
          </a:p>
          <a:p>
            <a:endParaRPr lang="en-US" dirty="0"/>
          </a:p>
          <a:p>
            <a:r>
              <a:rPr lang="en-US" dirty="0"/>
              <a:t>CC on GPU is a new topic recently, </a:t>
            </a:r>
            <a:r>
              <a:rPr lang="en-US"/>
              <a:t>many explorations and optimizations </a:t>
            </a:r>
            <a:r>
              <a:rPr lang="en-US" dirty="0"/>
              <a:t>are on the way, if you’re interested in it and want to play with it, I am happy to talk more off-line.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D473A-7652-7E8E-2BB2-9BF9CA9E7F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3800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Questions are welcome.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Thank you.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56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CAC44F-7DEC-838B-0966-5797368A6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C1E939-060B-45B9-7AA3-EF52C170EF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40AB5A-A758-5E0B-7A29-411B6AB722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To address these trust concerns, both industry and academia have invested heavily in trusted computing or trusted-execution environment (TEE), and more recently this term evolved to confidential computing.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In 2002, ARM proposed TrustZone, which brings hardware-enforced isolations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Intel proposed SGX, which adopts enclave-based isolation and memory encryption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It has been studies for so many years until now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in 2016, AMD proposed SEV shifting the focus toward VM-based isolation.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Since then, most industry solutions have adopted VM-based isolation.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b="1" dirty="0"/>
              <a:t>&lt;click&gt; </a:t>
            </a:r>
            <a:r>
              <a:rPr lang="en-US" dirty="0"/>
              <a:t>In 2019, the Confidential Computing Consortium was established and many company were involved</a:t>
            </a:r>
            <a:br>
              <a:rPr lang="en-US" dirty="0"/>
            </a:br>
            <a:endParaRPr lang="en-US" dirty="0"/>
          </a:p>
          <a:p>
            <a:pPr>
              <a:buNone/>
            </a:pPr>
            <a:r>
              <a:rPr lang="en-US" dirty="0"/>
              <a:t>Shortly after, we saw new designs like Intel TDX, AMD SEV-SNP, and ARM CCA around 2020–2021, bringing confidential computing to the stage.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In 2023, two major milestones arrived:</a:t>
            </a:r>
            <a:br>
              <a:rPr lang="en-US" dirty="0"/>
            </a:br>
            <a:endParaRPr lang="en-US" dirty="0"/>
          </a:p>
          <a:p>
            <a:pPr>
              <a:buNone/>
            </a:pPr>
            <a:r>
              <a:rPr lang="en-US" b="1" dirty="0"/>
              <a:t>&lt;click&gt; </a:t>
            </a:r>
            <a:r>
              <a:rPr lang="en-US" dirty="0"/>
              <a:t>Intel shipped the first CPUs with TDX support, and </a:t>
            </a:r>
            <a:r>
              <a:rPr lang="en-US" b="1" dirty="0"/>
              <a:t>&lt;click&gt; </a:t>
            </a:r>
            <a:r>
              <a:rPr lang="en-US" dirty="0"/>
              <a:t>NVIDIA introduced HCC, the first commercial GPU TEE.</a:t>
            </a:r>
          </a:p>
          <a:p>
            <a:endParaRPr lang="en-US" dirty="0"/>
          </a:p>
          <a:p>
            <a:r>
              <a:rPr lang="en-US" dirty="0"/>
              <a:t>Confidential computing has evolved from mobile devices, to CPUs, and now to GPUs.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E3011F-4B9F-13BF-F5FB-99A2ECBA12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1515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BE4C0-AA77-71A8-EE94-0F6F07DEC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BD4D3E-81C3-251C-B0C4-30DA1A971D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2CC388-58C9-E824-7E79-23B9020743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 let’s introduce the background of CC.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First, the CPU is within the trust boundary.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can perform memory encryption through a dedicated memory encryption engine (or MEE) resides in memory controller.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CPU cores can also perform AES with specialized instructions.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E4E380-F5BF-BF53-0F54-18FF4A625D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562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E4C9CF-9523-67AF-3CF0-DD1FA7EFC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53C5F6-88E4-E870-DB87-462AD9B41F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AB53CE-9C46-1E34-D980-7DB58E77E6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 we need to encrypt the DDR memory connected with the CPU through this engine.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A52518-E8C4-45B2-273D-A2EA924F0B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025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DC7CA-0969-9B23-BB91-B5138FDCA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38AA4E-BDB7-8C50-96CA-D80E68FFF3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6A7AAD-A642-6323-2537-F03AFDE451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Now we can launch the virtualization stacks.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have traditional virtual machine, which is managed by the Hypervisor.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also have this new type of VM called trust domain which is managed by a trust software component called TDX module.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and there is isolation between different types of VMs.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BEFB05-0EE0-0FE1-A640-0066E3380B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76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6052B6-C95C-854D-7733-48A90F317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C76342-EC8A-5011-4E21-40D138CDC7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C4E983-66A2-DD36-C92A-3457956739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Now, we're trying to connect GPU with into this stack.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Once we plugged the GPU, we can set it to confidential computing mode, and passthrough it to the TD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476CB-13E4-03FF-A4B8-8A55CC4514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E93FB-9CD4-4352-B173-B3EF0817C49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286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447800" y="1981200"/>
            <a:ext cx="6477000" cy="1828800"/>
          </a:xfrm>
        </p:spPr>
        <p:txBody>
          <a:bodyPr anchor="b"/>
          <a:lstStyle>
            <a:lvl1pPr algn="ctr">
              <a:defRPr cap="all" baseline="0">
                <a:solidFill>
                  <a:schemeClr val="bg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  <a:latin typeface="Candara" pitchFamily="34" charset="0"/>
              </a:defRPr>
            </a:lvl1pPr>
          </a:lstStyle>
          <a:p>
            <a:fld id="{2785AC36-7215-4B64-9140-66D50608D0AA}" type="datetime1">
              <a:rPr lang="en-US" smtClean="0"/>
              <a:t>5/12/25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42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CFECB9F-1D6C-412D-901B-E31CC0E8136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-9554"/>
            <a:ext cx="1463040" cy="713232"/>
          </a:xfrm>
          <a:prstGeom prst="rect">
            <a:avLst/>
          </a:prstGeom>
          <a:solidFill>
            <a:srgbClr val="F47321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 userDrawn="1"/>
        </p:nvSpPr>
        <p:spPr>
          <a:xfrm>
            <a:off x="1545336" y="-9554"/>
            <a:ext cx="7598664" cy="713232"/>
          </a:xfrm>
          <a:prstGeom prst="rect">
            <a:avLst/>
          </a:prstGeom>
          <a:solidFill>
            <a:srgbClr val="011EAA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F6150-17A9-478E-9843-EFAFEB188850}" type="datetime1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6096000"/>
            <a:ext cx="685800" cy="487168"/>
          </a:xfrm>
          <a:prstGeom prst="rect">
            <a:avLst/>
          </a:prstGeom>
        </p:spPr>
        <p:txBody>
          <a:bodyPr/>
          <a:lstStyle/>
          <a:p>
            <a:fld id="{7CFECB9F-1D6C-412D-901B-E31CC0E813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2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6"/>
            <a:ext cx="2209800" cy="365125"/>
          </a:xfrm>
        </p:spPr>
        <p:txBody>
          <a:bodyPr/>
          <a:lstStyle/>
          <a:p>
            <a:fld id="{8EF23485-36CC-4CD8-B28B-49890A574C13}" type="datetime1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3" y="6248211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  <a:prstGeom prst="rect">
            <a:avLst/>
          </a:prstGeom>
        </p:spPr>
        <p:txBody>
          <a:bodyPr/>
          <a:lstStyle/>
          <a:p>
            <a:fld id="{7CFECB9F-1D6C-412D-901B-E31CC0E81367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>
            <a:lvl1pPr>
              <a:defRPr b="1">
                <a:latin typeface="Cambria" panose="02040503050406030204" pitchFamily="18" charset="0"/>
                <a:ea typeface="Harding Text Web Regular" pitchFamily="2" charset="0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>
            <a:lvl1pPr>
              <a:defRPr i="1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BC2A3B-321E-26D6-86E4-9AAB206A7810}"/>
              </a:ext>
            </a:extLst>
          </p:cNvPr>
          <p:cNvSpPr/>
          <p:nvPr userDrawn="1"/>
        </p:nvSpPr>
        <p:spPr>
          <a:xfrm>
            <a:off x="0" y="228600"/>
            <a:ext cx="228600" cy="990600"/>
          </a:xfrm>
          <a:prstGeom prst="rect">
            <a:avLst/>
          </a:prstGeom>
          <a:solidFill>
            <a:srgbClr val="011E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77933F-5EE1-2A58-1A9B-F5F321902D5D}"/>
              </a:ext>
            </a:extLst>
          </p:cNvPr>
          <p:cNvSpPr txBox="1"/>
          <p:nvPr userDrawn="1"/>
        </p:nvSpPr>
        <p:spPr>
          <a:xfrm>
            <a:off x="7427342" y="-703"/>
            <a:ext cx="1716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ISPASS’25@Ghent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2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A11E7-1474-481F-BCAD-A93D0F80551B}" type="datetime1">
              <a:rPr lang="en-US" smtClean="0"/>
              <a:t>5/12/25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7CFECB9F-1D6C-412D-901B-E31CC0E81367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1A43701C-15F4-4AF9-A36A-7EFD8053135B}" type="datetime1">
              <a:rPr lang="en-US" smtClean="0"/>
              <a:t>5/12/25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172200"/>
            <a:ext cx="685800" cy="685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fld id="{E4C25FB6-0C19-4CE9-A9C3-EE47C070B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D4A7F2DD-C0C2-4D1E-ABEA-8888E1F18CCE}" type="datetime1">
              <a:rPr lang="en-US" smtClean="0"/>
              <a:t>5/12/25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8"/>
          </p:nvPr>
        </p:nvSpPr>
        <p:spPr>
          <a:xfrm>
            <a:off x="8458200" y="6172200"/>
            <a:ext cx="685800" cy="685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fld id="{E4C25FB6-0C19-4CE9-A9C3-EE47C070B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j-lt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itchFamily="34" charset="0"/>
              </a:defRPr>
            </a:lvl1pPr>
          </a:lstStyle>
          <a:p>
            <a:fld id="{1C6A6DE0-4263-45BF-8D0C-93B8D4C21A3C}" type="datetime1">
              <a:rPr lang="en-US" smtClean="0"/>
              <a:t>5/12/25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172200"/>
            <a:ext cx="685800" cy="685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fld id="{E4C25FB6-0C19-4CE9-A9C3-EE47C070B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945-A4BC-4AC8-856D-EDA96EC04BF5}" type="datetime1">
              <a:rPr lang="en-US" smtClean="0"/>
              <a:t>5/12/25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172200"/>
            <a:ext cx="685800" cy="685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fld id="{E4C25FB6-0C19-4CE9-A9C3-EE47C070B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47E8D-1CB2-49DB-B1A9-5891D428E592}" type="datetime1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096000"/>
            <a:ext cx="685800" cy="48716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CFECB9F-1D6C-412D-901B-E31CC0E8136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>
                <a:latin typeface="Candara" pitchFamily="34" charset="0"/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4"/>
            <a:ext cx="2667000" cy="365125"/>
          </a:xfrm>
        </p:spPr>
        <p:txBody>
          <a:bodyPr rtlCol="0"/>
          <a:lstStyle/>
          <a:p>
            <a:fld id="{9256F6EB-6D1C-430F-9C27-74DE45E60070}" type="datetime1">
              <a:rPr lang="en-US" smtClean="0"/>
              <a:t>5/12/25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  <a:prstGeom prst="rect">
            <a:avLst/>
          </a:prstGeom>
        </p:spPr>
        <p:txBody>
          <a:bodyPr rtlCol="0"/>
          <a:lstStyle>
            <a:lvl1pPr>
              <a:defRPr sz="2800"/>
            </a:lvl1pPr>
          </a:lstStyle>
          <a:p>
            <a:fld id="{7CFECB9F-1D6C-412D-901B-E31CC0E81367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10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4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A1F0F17C-7FD6-45D5-82B8-7F8F2DD88AB9}" type="datetime1">
              <a:rPr lang="en-US" smtClean="0"/>
              <a:t>5/12/25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2" y="6248210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 userDrawn="1"/>
        </p:nvSpPr>
        <p:spPr bwMode="white">
          <a:xfrm>
            <a:off x="-381000" y="125730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609600" y="1256029"/>
            <a:ext cx="533400" cy="99695"/>
          </a:xfrm>
          <a:prstGeom prst="rect">
            <a:avLst/>
          </a:prstGeom>
          <a:noFill/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>
          <a:xfrm>
            <a:off x="1143000" y="1256030"/>
            <a:ext cx="7620000" cy="99695"/>
          </a:xfrm>
          <a:prstGeom prst="rect">
            <a:avLst/>
          </a:prstGeom>
          <a:noFill/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172200"/>
            <a:ext cx="685800" cy="685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2"/>
                </a:solidFill>
              </a:defRPr>
            </a:lvl1pPr>
          </a:lstStyle>
          <a:p>
            <a:fld id="{E4C25FB6-0C19-4CE9-A9C3-EE47C070BF9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400" b="1" kern="1200">
          <a:solidFill>
            <a:srgbClr val="003393"/>
          </a:solidFill>
          <a:latin typeface="Candara" pitchFamily="34" charset="0"/>
          <a:ea typeface="+mj-ea"/>
          <a:cs typeface="+mj-cs"/>
        </a:defRPr>
      </a:lvl1pPr>
    </p:titleStyle>
    <p:bodyStyle>
      <a:lvl1pPr marL="320032" indent="-320032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i="1" kern="1200">
          <a:solidFill>
            <a:schemeClr val="tx1"/>
          </a:solidFill>
          <a:latin typeface="Candara" pitchFamily="34" charset="0"/>
          <a:ea typeface="+mn-ea"/>
          <a:cs typeface="+mn-cs"/>
        </a:defRPr>
      </a:lvl1pPr>
      <a:lvl2pPr marL="640064" indent="-274313" algn="l" rtl="0" eaLnBrk="1" latinLnBrk="0" hangingPunct="1">
        <a:spcBef>
          <a:spcPts val="551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Candara" pitchFamily="34" charset="0"/>
          <a:ea typeface="+mn-ea"/>
          <a:cs typeface="+mn-cs"/>
        </a:defRPr>
      </a:lvl2pPr>
      <a:lvl3pPr marL="914377" indent="-228594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Candara" pitchFamily="34" charset="0"/>
          <a:ea typeface="+mn-ea"/>
          <a:cs typeface="+mn-cs"/>
        </a:defRPr>
      </a:lvl3pPr>
      <a:lvl4pPr marL="1371566" indent="-228594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Candara" pitchFamily="34" charset="0"/>
          <a:ea typeface="+mn-ea"/>
          <a:cs typeface="+mn-cs"/>
        </a:defRPr>
      </a:lvl4pPr>
      <a:lvl5pPr marL="1828754" indent="-228594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Candara" pitchFamily="34" charset="0"/>
          <a:ea typeface="+mn-ea"/>
          <a:cs typeface="+mn-cs"/>
        </a:defRPr>
      </a:lvl5pPr>
      <a:lvl6pPr marL="2103067" indent="-228594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381" indent="-228594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694" indent="-228594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07" indent="-228594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49D_C0B1838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30B_F849DF6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png"/><Relationship Id="rId4" Type="http://schemas.openxmlformats.org/officeDocument/2006/relationships/hyperlink" Target="https://github.com/insight-cal-uva/hcc-ispass25-artifact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481_47311BD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4A6_797E592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hyperlink" Target="https://github.com/insight-cal-uva/hcc-ispass25-artifact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E2_C1DAFBD5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F2_7C16401E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png"/><Relationship Id="rId7" Type="http://schemas.openxmlformats.org/officeDocument/2006/relationships/image" Target="../media/image16.sv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jpe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DFC3A4A-2768-4B61-1129-8F1B3EDF7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EC0E5842-4EE0-0F1C-7C2C-4A834E4D5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6759" y="5382256"/>
            <a:ext cx="2430487" cy="1367147"/>
          </a:xfrm>
          <a:prstGeom prst="rect">
            <a:avLst/>
          </a:prstGeom>
        </p:spPr>
      </p:pic>
      <p:sp>
        <p:nvSpPr>
          <p:cNvPr id="5" name="Başlık 1">
            <a:extLst>
              <a:ext uri="{FF2B5EF4-FFF2-40B4-BE49-F238E27FC236}">
                <a16:creationId xmlns:a16="http://schemas.microsoft.com/office/drawing/2014/main" id="{456CD78F-3C28-05EB-D649-39117D36FFA9}"/>
              </a:ext>
            </a:extLst>
          </p:cNvPr>
          <p:cNvSpPr txBox="1">
            <a:spLocks/>
          </p:cNvSpPr>
          <p:nvPr/>
        </p:nvSpPr>
        <p:spPr>
          <a:xfrm>
            <a:off x="0" y="-10"/>
            <a:ext cx="9144000" cy="391885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346528-2847-746B-A014-54DF7A67F1FA}"/>
              </a:ext>
            </a:extLst>
          </p:cNvPr>
          <p:cNvSpPr txBox="1"/>
          <p:nvPr/>
        </p:nvSpPr>
        <p:spPr>
          <a:xfrm>
            <a:off x="-2709" y="2988251"/>
            <a:ext cx="91366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2060"/>
                </a:solidFill>
                <a:latin typeface="Cambria" panose="02040503050406030204" pitchFamily="18" charset="0"/>
                <a:ea typeface="Maple Mono NF CN" panose="020F0509060000000000" pitchFamily="49" charset="-128"/>
                <a:cs typeface="Linux Libertine" panose="02000503000000000000" pitchFamily="2" charset="0"/>
              </a:rPr>
              <a:t>Yang Yang</a:t>
            </a:r>
            <a:r>
              <a:rPr lang="en-US" sz="28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Maple Mono NF CN" panose="020F0509060000000000" pitchFamily="49" charset="-128"/>
                <a:cs typeface="Linux Libertine" panose="02000503000000000000" pitchFamily="2" charset="0"/>
              </a:rPr>
              <a:t>, Mohammad Sonji, Adwait Jog</a:t>
            </a:r>
          </a:p>
          <a:p>
            <a:pPr algn="ctr"/>
            <a:endParaRPr lang="en-US" sz="2800" dirty="0">
              <a:solidFill>
                <a:schemeClr val="bg1">
                  <a:lumMod val="50000"/>
                  <a:lumOff val="50000"/>
                </a:schemeClr>
              </a:solidFill>
              <a:latin typeface="Cambria" panose="02040503050406030204" pitchFamily="18" charset="0"/>
              <a:ea typeface="Harding Text Web Regular" pitchFamily="2" charset="0"/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{</a:t>
            </a:r>
            <a:r>
              <a:rPr lang="en-US" sz="2400" b="1" dirty="0" err="1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yangyang</a:t>
            </a:r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, npv2tk, </a:t>
            </a:r>
            <a:r>
              <a:rPr lang="en-US" sz="2400" b="1" dirty="0" err="1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ajog</a:t>
            </a:r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} @</a:t>
            </a:r>
            <a:r>
              <a:rPr lang="en-US" sz="2400" b="1" dirty="0" err="1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virginia.edu</a:t>
            </a:r>
            <a:endParaRPr lang="en-US" sz="2400" b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algn="ctr"/>
            <a:endParaRPr lang="en-US" sz="2400" b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algn="ctr"/>
            <a:r>
              <a:rPr lang="en-US" sz="2400" b="1" dirty="0">
                <a:solidFill>
                  <a:schemeClr val="bg2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Insight Computer Architecture Lab</a:t>
            </a:r>
            <a:endParaRPr lang="en-US" sz="2400" b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1800C04-5C56-AB7B-E7CB-5C298291DE4A}"/>
              </a:ext>
            </a:extLst>
          </p:cNvPr>
          <p:cNvSpPr txBox="1">
            <a:spLocks/>
          </p:cNvSpPr>
          <p:nvPr/>
        </p:nvSpPr>
        <p:spPr>
          <a:xfrm>
            <a:off x="-2709" y="1012227"/>
            <a:ext cx="9144000" cy="1388984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b="1" kern="1200" cap="all" baseline="0">
                <a:solidFill>
                  <a:schemeClr val="bg2"/>
                </a:solidFill>
                <a:latin typeface="Candara" pitchFamily="34" charset="0"/>
                <a:ea typeface="+mj-ea"/>
                <a:cs typeface="+mj-cs"/>
              </a:defRPr>
            </a:lvl1pPr>
          </a:lstStyle>
          <a:p>
            <a:r>
              <a:rPr lang="en-US" cap="none" dirty="0">
                <a:solidFill>
                  <a:srgbClr val="3567CC"/>
                </a:solidFill>
                <a:latin typeface="+mj-lt"/>
              </a:rPr>
              <a:t>Dissecting Performance Overheads of </a:t>
            </a:r>
            <a:br>
              <a:rPr lang="en-US" cap="none" dirty="0">
                <a:latin typeface="+mj-lt"/>
              </a:rPr>
            </a:br>
            <a:r>
              <a:rPr lang="en-US" sz="3600" i="1" cap="none" dirty="0">
                <a:solidFill>
                  <a:srgbClr val="343467"/>
                </a:solidFill>
                <a:latin typeface="+mj-lt"/>
              </a:rPr>
              <a:t>Confidential Computing in GPU-based Systems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596DE5-9F0E-4482-6BC6-B3189C46FC4F}"/>
              </a:ext>
            </a:extLst>
          </p:cNvPr>
          <p:cNvSpPr txBox="1"/>
          <p:nvPr/>
        </p:nvSpPr>
        <p:spPr>
          <a:xfrm>
            <a:off x="7427342" y="-703"/>
            <a:ext cx="1716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ISPASS’25@Ghent</a:t>
            </a:r>
          </a:p>
        </p:txBody>
      </p:sp>
    </p:spTree>
    <p:extLst>
      <p:ext uri="{BB962C8B-B14F-4D97-AF65-F5344CB8AC3E}">
        <p14:creationId xmlns:p14="http://schemas.microsoft.com/office/powerpoint/2010/main" val="3123409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9E4EB-8B06-C711-6F2D-33218DB8B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08428-FF90-DEC8-9E6D-2726EEC7A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38" y="247499"/>
            <a:ext cx="8331385" cy="1023972"/>
          </a:xfrm>
        </p:spPr>
        <p:txBody>
          <a:bodyPr vert="horz" lIns="91440" tIns="45720" rIns="91440" bIns="45720" anchor="ctr">
            <a:normAutofit fontScale="90000"/>
          </a:bodyPr>
          <a:lstStyle/>
          <a:p>
            <a:r>
              <a:rPr lang="en-US"/>
              <a:t>Confidential Computing with GPU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D40858-E226-8E22-E650-EBD2ECF95CE6}"/>
              </a:ext>
            </a:extLst>
          </p:cNvPr>
          <p:cNvSpPr/>
          <p:nvPr/>
        </p:nvSpPr>
        <p:spPr>
          <a:xfrm>
            <a:off x="334202" y="4768820"/>
            <a:ext cx="3431893" cy="1093407"/>
          </a:xfrm>
          <a:prstGeom prst="rect">
            <a:avLst/>
          </a:prstGeom>
          <a:solidFill>
            <a:srgbClr val="4F81BD">
              <a:lumMod val="20000"/>
              <a:lumOff val="80000"/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B33FC47-051D-B028-2B67-64EF78CE12CD}"/>
              </a:ext>
            </a:extLst>
          </p:cNvPr>
          <p:cNvSpPr/>
          <p:nvPr/>
        </p:nvSpPr>
        <p:spPr>
          <a:xfrm>
            <a:off x="2919919" y="4837927"/>
            <a:ext cx="754305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PCIe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4166CD7-D22B-863D-752B-F22D89CED036}"/>
              </a:ext>
            </a:extLst>
          </p:cNvPr>
          <p:cNvSpPr/>
          <p:nvPr/>
        </p:nvSpPr>
        <p:spPr>
          <a:xfrm>
            <a:off x="1729341" y="5307766"/>
            <a:ext cx="1945315" cy="48192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534A43D-D801-4D36-36FF-5B499176FEC9}"/>
              </a:ext>
            </a:extLst>
          </p:cNvPr>
          <p:cNvSpPr/>
          <p:nvPr/>
        </p:nvSpPr>
        <p:spPr>
          <a:xfrm>
            <a:off x="2470060" y="5321958"/>
            <a:ext cx="1108613" cy="461665"/>
          </a:xfrm>
          <a:prstGeom prst="rect">
            <a:avLst/>
          </a:prstGeom>
          <a:solidFill>
            <a:schemeClr val="accent6">
              <a:lumMod val="60000"/>
              <a:lumOff val="40000"/>
              <a:alpha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MEE</a:t>
            </a:r>
          </a:p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(TME-MK)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13ACDC2-6E9A-C179-7AFF-13ABA66B879E}"/>
              </a:ext>
            </a:extLst>
          </p:cNvPr>
          <p:cNvSpPr txBox="1"/>
          <p:nvPr/>
        </p:nvSpPr>
        <p:spPr>
          <a:xfrm>
            <a:off x="1762204" y="5324992"/>
            <a:ext cx="736792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 err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iMC</a:t>
            </a:r>
            <a:endParaRPr lang="en-US" sz="2400" b="1">
              <a:solidFill>
                <a:srgbClr val="1F497D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FC535F2-F5F6-096D-E059-FF1FC0D1F1AF}"/>
              </a:ext>
            </a:extLst>
          </p:cNvPr>
          <p:cNvSpPr/>
          <p:nvPr/>
        </p:nvSpPr>
        <p:spPr>
          <a:xfrm>
            <a:off x="441597" y="4842033"/>
            <a:ext cx="1214891" cy="947656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kern="0">
              <a:solidFill>
                <a:prstClr val="black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F27966C-E2FC-FEE0-8432-BB00B7B4611A}"/>
              </a:ext>
            </a:extLst>
          </p:cNvPr>
          <p:cNvSpPr/>
          <p:nvPr/>
        </p:nvSpPr>
        <p:spPr>
          <a:xfrm>
            <a:off x="1724991" y="4839536"/>
            <a:ext cx="1143171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LLC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164DE95-C435-BCA6-8D01-0BA595532D58}"/>
              </a:ext>
            </a:extLst>
          </p:cNvPr>
          <p:cNvSpPr txBox="1"/>
          <p:nvPr/>
        </p:nvSpPr>
        <p:spPr>
          <a:xfrm>
            <a:off x="617072" y="5328026"/>
            <a:ext cx="931665" cy="430887"/>
          </a:xfrm>
          <a:prstGeom prst="rect">
            <a:avLst/>
          </a:prstGeom>
          <a:solidFill>
            <a:srgbClr val="8064A2">
              <a:lumMod val="20000"/>
              <a:lumOff val="80000"/>
            </a:srgbClr>
          </a:solidFill>
          <a:effectLst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200" b="1" i="1" kern="0">
                <a:solidFill>
                  <a:srgbClr val="8064A2">
                    <a:lumMod val="50000"/>
                  </a:srgbClr>
                </a:solidFill>
                <a:latin typeface="Tw Cen MT" panose="020B0602020104020603" pitchFamily="34" charset="77"/>
                <a:ea typeface="Harding Text Web Regular" pitchFamily="2" charset="0"/>
              </a:rPr>
              <a:t>AES-NI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24532FF-B393-2FEE-111B-F3004D6D1A58}"/>
              </a:ext>
            </a:extLst>
          </p:cNvPr>
          <p:cNvSpPr txBox="1"/>
          <p:nvPr/>
        </p:nvSpPr>
        <p:spPr>
          <a:xfrm>
            <a:off x="454659" y="4889547"/>
            <a:ext cx="119549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Cores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FDE9817E-CDB6-F236-6D36-875D123CFA28}"/>
              </a:ext>
            </a:extLst>
          </p:cNvPr>
          <p:cNvSpPr/>
          <p:nvPr/>
        </p:nvSpPr>
        <p:spPr>
          <a:xfrm>
            <a:off x="7697775" y="2155226"/>
            <a:ext cx="793279" cy="26247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D6E72A3-E2DF-A3A7-3B19-58A63D4D47E2}"/>
              </a:ext>
            </a:extLst>
          </p:cNvPr>
          <p:cNvSpPr txBox="1"/>
          <p:nvPr/>
        </p:nvSpPr>
        <p:spPr>
          <a:xfrm>
            <a:off x="7589822" y="2417698"/>
            <a:ext cx="101803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Trust </a:t>
            </a:r>
          </a:p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boundary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7E21BB5-37CC-8A5E-569B-D5196B8DBB8D}"/>
              </a:ext>
            </a:extLst>
          </p:cNvPr>
          <p:cNvSpPr txBox="1"/>
          <p:nvPr/>
        </p:nvSpPr>
        <p:spPr>
          <a:xfrm>
            <a:off x="3117227" y="5855511"/>
            <a:ext cx="263347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Tw Cen MT" panose="020B0602020104020603" pitchFamily="34" charset="77"/>
              </a:rPr>
              <a:t>Hardware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C8BBB2-5FF4-6224-95E1-251512058661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10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28CB61-FF05-DA61-1362-4E923EA49B23}"/>
              </a:ext>
            </a:extLst>
          </p:cNvPr>
          <p:cNvSpPr/>
          <p:nvPr/>
        </p:nvSpPr>
        <p:spPr>
          <a:xfrm>
            <a:off x="4286529" y="5346380"/>
            <a:ext cx="781260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DDR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54DF61F-B8FD-3E4D-D0A5-4DCBEC124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467" y="5193605"/>
            <a:ext cx="307735" cy="30773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63E11D2-2924-FC06-90A0-79FAB085264D}"/>
              </a:ext>
            </a:extLst>
          </p:cNvPr>
          <p:cNvSpPr/>
          <p:nvPr/>
        </p:nvSpPr>
        <p:spPr>
          <a:xfrm>
            <a:off x="2386530" y="1754767"/>
            <a:ext cx="4085020" cy="2635097"/>
          </a:xfrm>
          <a:prstGeom prst="rect">
            <a:avLst/>
          </a:prstGeom>
          <a:solidFill>
            <a:srgbClr val="DAE7F6">
              <a:alpha val="30000"/>
            </a:srgbClr>
          </a:solidFill>
          <a:ln w="57150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w Cen MT" panose="020B0602020104020603" pitchFamily="34" charset="77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B6C802E-A9A8-92CC-9D09-3553F18D6F9D}"/>
              </a:ext>
            </a:extLst>
          </p:cNvPr>
          <p:cNvCxnSpPr>
            <a:cxnSpLocks/>
          </p:cNvCxnSpPr>
          <p:nvPr/>
        </p:nvCxnSpPr>
        <p:spPr>
          <a:xfrm>
            <a:off x="4384095" y="2225643"/>
            <a:ext cx="0" cy="2048252"/>
          </a:xfrm>
          <a:prstGeom prst="line">
            <a:avLst/>
          </a:prstGeom>
          <a:noFill/>
          <a:ln w="38100" cap="flat" cmpd="sng" algn="ctr">
            <a:solidFill>
              <a:schemeClr val="accent6"/>
            </a:solidFill>
            <a:prstDash val="dash"/>
          </a:ln>
          <a:effectLst/>
        </p:spPr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F65DF95-2281-DE43-DC7D-DB67C72BB773}"/>
              </a:ext>
            </a:extLst>
          </p:cNvPr>
          <p:cNvSpPr/>
          <p:nvPr/>
        </p:nvSpPr>
        <p:spPr>
          <a:xfrm>
            <a:off x="4841291" y="3887803"/>
            <a:ext cx="1508287" cy="386092"/>
          </a:xfrm>
          <a:prstGeom prst="rect">
            <a:avLst/>
          </a:prstGeom>
          <a:solidFill>
            <a:srgbClr val="3366FF"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kern="0">
                <a:solidFill>
                  <a:srgbClr val="002060"/>
                </a:solidFill>
                <a:latin typeface="Tw Cen MT"/>
              </a:rPr>
              <a:t>TDX Module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6C68BA-F90E-B011-633A-A7A1AC5767AF}"/>
              </a:ext>
            </a:extLst>
          </p:cNvPr>
          <p:cNvSpPr/>
          <p:nvPr/>
        </p:nvSpPr>
        <p:spPr>
          <a:xfrm>
            <a:off x="2555042" y="3887803"/>
            <a:ext cx="1371860" cy="387496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3810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kern="0">
                <a:solidFill>
                  <a:srgbClr val="002060"/>
                </a:solidFill>
                <a:latin typeface="Tw Cen MT"/>
              </a:rPr>
              <a:t>Hypervisor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350CB4-2853-48E1-4B87-8A07CC0C59F8}"/>
              </a:ext>
            </a:extLst>
          </p:cNvPr>
          <p:cNvSpPr/>
          <p:nvPr/>
        </p:nvSpPr>
        <p:spPr>
          <a:xfrm>
            <a:off x="2618007" y="2122907"/>
            <a:ext cx="1241071" cy="1230031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b="1" kern="0">
              <a:solidFill>
                <a:srgbClr val="002060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68383F-2BB0-CA79-226B-169C3A72550D}"/>
              </a:ext>
            </a:extLst>
          </p:cNvPr>
          <p:cNvSpPr txBox="1"/>
          <p:nvPr/>
        </p:nvSpPr>
        <p:spPr>
          <a:xfrm>
            <a:off x="4799967" y="1754573"/>
            <a:ext cx="159093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11EAA"/>
                </a:solidFill>
                <a:latin typeface="Tw Cen MT" panose="020B0602020104020603" pitchFamily="34" charset="77"/>
                <a:ea typeface="Harding Text Web Regular" pitchFamily="2" charset="0"/>
              </a:rPr>
              <a:t>Trust Domain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3050D20-9C34-DB07-5BA9-6BB06C133576}"/>
              </a:ext>
            </a:extLst>
          </p:cNvPr>
          <p:cNvCxnSpPr>
            <a:cxnSpLocks/>
          </p:cNvCxnSpPr>
          <p:nvPr/>
        </p:nvCxnSpPr>
        <p:spPr>
          <a:xfrm>
            <a:off x="2555042" y="3641209"/>
            <a:ext cx="3835858" cy="0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B406F35-FAED-67E4-BB9E-6F81321267E1}"/>
              </a:ext>
            </a:extLst>
          </p:cNvPr>
          <p:cNvCxnSpPr>
            <a:cxnSpLocks/>
            <a:stCxn id="26" idx="2"/>
            <a:endCxn id="9" idx="0"/>
          </p:cNvCxnSpPr>
          <p:nvPr/>
        </p:nvCxnSpPr>
        <p:spPr>
          <a:xfrm>
            <a:off x="5595432" y="3358207"/>
            <a:ext cx="0" cy="529596"/>
          </a:xfrm>
          <a:prstGeom prst="straightConnector1">
            <a:avLst/>
          </a:prstGeom>
          <a:noFill/>
          <a:ln w="38100" cap="flat" cmpd="sng" algn="ctr">
            <a:solidFill>
              <a:srgbClr val="C00000"/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4FC2B00-9CB5-D199-81CC-FCB56EDF4414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>
            <a:off x="3238539" y="3352938"/>
            <a:ext cx="2432" cy="534867"/>
          </a:xfrm>
          <a:prstGeom prst="straightConnector1">
            <a:avLst/>
          </a:prstGeom>
          <a:noFill/>
          <a:ln w="38100" cap="flat" cmpd="sng" algn="ctr">
            <a:solidFill>
              <a:srgbClr val="4F81BD">
                <a:lumMod val="7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981ECEA-276D-D764-288C-2161D6054663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flipH="1">
            <a:off x="3926904" y="4080851"/>
            <a:ext cx="914387" cy="7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BD076F-6EB9-E621-4947-DF5A10C7DF26}"/>
              </a:ext>
            </a:extLst>
          </p:cNvPr>
          <p:cNvSpPr txBox="1"/>
          <p:nvPr/>
        </p:nvSpPr>
        <p:spPr>
          <a:xfrm>
            <a:off x="3993914" y="1947403"/>
            <a:ext cx="82035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1600" b="1" i="1">
                <a:solidFill>
                  <a:schemeClr val="accent6"/>
                </a:solidFill>
                <a:latin typeface="Tw Cen MT" panose="020B0602020104020603" pitchFamily="34" charset="77"/>
              </a:rPr>
              <a:t>Isolation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CD7564-A8EF-A4D5-BB69-37220B929563}"/>
              </a:ext>
            </a:extLst>
          </p:cNvPr>
          <p:cNvSpPr txBox="1"/>
          <p:nvPr/>
        </p:nvSpPr>
        <p:spPr>
          <a:xfrm>
            <a:off x="2386530" y="1754763"/>
            <a:ext cx="170732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11EAA"/>
                </a:solidFill>
                <a:latin typeface="Tw Cen MT" panose="020B0602020104020603" pitchFamily="34" charset="77"/>
                <a:ea typeface="Harding Text Web Regular" pitchFamily="2" charset="0"/>
              </a:rPr>
              <a:t>Traditional VM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33968D3-AFA5-823B-0EBF-7E697709335C}"/>
              </a:ext>
            </a:extLst>
          </p:cNvPr>
          <p:cNvSpPr/>
          <p:nvPr/>
        </p:nvSpPr>
        <p:spPr>
          <a:xfrm>
            <a:off x="2672022" y="2170693"/>
            <a:ext cx="1143001" cy="533400"/>
          </a:xfrm>
          <a:prstGeom prst="rect">
            <a:avLst/>
          </a:prstGeom>
          <a:solidFill>
            <a:srgbClr val="F9CFCC">
              <a:alpha val="50000"/>
            </a:srgbClr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APP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696669-E5E2-A790-7656-672D43F4106D}"/>
              </a:ext>
            </a:extLst>
          </p:cNvPr>
          <p:cNvSpPr/>
          <p:nvPr/>
        </p:nvSpPr>
        <p:spPr>
          <a:xfrm>
            <a:off x="2672022" y="2856494"/>
            <a:ext cx="1143001" cy="441947"/>
          </a:xfrm>
          <a:prstGeom prst="rect">
            <a:avLst/>
          </a:prstGeom>
          <a:solidFill>
            <a:srgbClr val="F9CFCC">
              <a:alpha val="50000"/>
            </a:srgbClr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OS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45F7EE9-0AE7-7BF6-B1E5-088A7ECD869F}"/>
              </a:ext>
            </a:extLst>
          </p:cNvPr>
          <p:cNvCxnSpPr>
            <a:cxnSpLocks/>
          </p:cNvCxnSpPr>
          <p:nvPr/>
        </p:nvCxnSpPr>
        <p:spPr>
          <a:xfrm>
            <a:off x="2672022" y="2780293"/>
            <a:ext cx="1143001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9FC4487-207B-AEFC-99F6-87DF533C5B9C}"/>
              </a:ext>
            </a:extLst>
          </p:cNvPr>
          <p:cNvSpPr/>
          <p:nvPr/>
        </p:nvSpPr>
        <p:spPr>
          <a:xfrm>
            <a:off x="4968481" y="2185193"/>
            <a:ext cx="1258029" cy="533400"/>
          </a:xfrm>
          <a:prstGeom prst="rect">
            <a:avLst/>
          </a:prstGeom>
          <a:solidFill>
            <a:srgbClr val="D6E9D5">
              <a:alpha val="40000"/>
            </a:srgbClr>
          </a:solidFill>
          <a:ln>
            <a:solidFill>
              <a:srgbClr val="00B05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A275C"/>
                </a:solidFill>
                <a:latin typeface="Tw Cen MT" panose="020B0602020104020603" pitchFamily="34" charset="77"/>
              </a:rPr>
              <a:t>APP +</a:t>
            </a:r>
          </a:p>
          <a:p>
            <a:pPr algn="ctr"/>
            <a:r>
              <a:rPr lang="en-US" b="1" dirty="0">
                <a:solidFill>
                  <a:srgbClr val="3366FF"/>
                </a:solidFill>
                <a:latin typeface="Tw Cen MT" panose="020B0602020104020603" pitchFamily="34" charset="77"/>
              </a:rPr>
              <a:t>CUDA</a:t>
            </a:r>
            <a:endParaRPr lang="en-US" b="1" dirty="0">
              <a:solidFill>
                <a:srgbClr val="0A275C"/>
              </a:solidFill>
              <a:latin typeface="Tw Cen MT" panose="020B0602020104020603" pitchFamily="34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1772216-0E89-2294-ACB4-74235302318E}"/>
              </a:ext>
            </a:extLst>
          </p:cNvPr>
          <p:cNvSpPr/>
          <p:nvPr/>
        </p:nvSpPr>
        <p:spPr>
          <a:xfrm>
            <a:off x="4968481" y="2870994"/>
            <a:ext cx="1258028" cy="441947"/>
          </a:xfrm>
          <a:prstGeom prst="rect">
            <a:avLst/>
          </a:prstGeom>
          <a:solidFill>
            <a:srgbClr val="D6E9D5">
              <a:alpha val="40000"/>
            </a:srgbClr>
          </a:solidFill>
          <a:ln>
            <a:solidFill>
              <a:srgbClr val="00B05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OS(+TDX)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AC661DC-4590-9C8D-EEA9-1BFC852A761C}"/>
              </a:ext>
            </a:extLst>
          </p:cNvPr>
          <p:cNvCxnSpPr>
            <a:cxnSpLocks/>
          </p:cNvCxnSpPr>
          <p:nvPr/>
        </p:nvCxnSpPr>
        <p:spPr>
          <a:xfrm>
            <a:off x="4968481" y="2794793"/>
            <a:ext cx="1258028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5CBDD275-6173-6693-CD6D-1B32070DEA71}"/>
              </a:ext>
            </a:extLst>
          </p:cNvPr>
          <p:cNvSpPr/>
          <p:nvPr/>
        </p:nvSpPr>
        <p:spPr>
          <a:xfrm>
            <a:off x="4920663" y="2128179"/>
            <a:ext cx="1349543" cy="123003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b="1" kern="0">
              <a:solidFill>
                <a:srgbClr val="002060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00C61D2-BC81-5E4F-7E48-E6412660A7CF}"/>
              </a:ext>
            </a:extLst>
          </p:cNvPr>
          <p:cNvCxnSpPr>
            <a:cxnSpLocks/>
          </p:cNvCxnSpPr>
          <p:nvPr/>
        </p:nvCxnSpPr>
        <p:spPr>
          <a:xfrm flipV="1">
            <a:off x="334202" y="4386617"/>
            <a:ext cx="2052328" cy="382203"/>
          </a:xfrm>
          <a:prstGeom prst="line">
            <a:avLst/>
          </a:prstGeom>
          <a:ln w="28575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5F870F-16E0-F3D5-0A19-45D80F6FAA11}"/>
              </a:ext>
            </a:extLst>
          </p:cNvPr>
          <p:cNvCxnSpPr>
            <a:cxnSpLocks/>
          </p:cNvCxnSpPr>
          <p:nvPr/>
        </p:nvCxnSpPr>
        <p:spPr>
          <a:xfrm flipH="1" flipV="1">
            <a:off x="6509286" y="4386617"/>
            <a:ext cx="2300512" cy="382203"/>
          </a:xfrm>
          <a:prstGeom prst="line">
            <a:avLst/>
          </a:prstGeom>
          <a:ln w="28575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AA559C5-846A-89FB-461E-F67391E9B661}"/>
              </a:ext>
            </a:extLst>
          </p:cNvPr>
          <p:cNvSpPr/>
          <p:nvPr/>
        </p:nvSpPr>
        <p:spPr>
          <a:xfrm>
            <a:off x="5218521" y="4768820"/>
            <a:ext cx="3602992" cy="1093407"/>
          </a:xfrm>
          <a:prstGeom prst="rect">
            <a:avLst/>
          </a:prstGeom>
          <a:solidFill>
            <a:srgbClr val="4F81BD">
              <a:lumMod val="20000"/>
              <a:lumOff val="80000"/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b="1" kern="0">
              <a:solidFill>
                <a:srgbClr val="1F497D"/>
              </a:solidFill>
              <a:latin typeface="Tw Cen MT" panose="020B0602020104020603" pitchFamily="34" charset="77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113BC7-14E5-C3D2-5749-E367BB5C2761}"/>
              </a:ext>
            </a:extLst>
          </p:cNvPr>
          <p:cNvSpPr/>
          <p:nvPr/>
        </p:nvSpPr>
        <p:spPr>
          <a:xfrm>
            <a:off x="5312262" y="4901059"/>
            <a:ext cx="1074879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PCIe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11B5BB9-E3A2-71F1-4295-1E0FAB692C7F}"/>
              </a:ext>
            </a:extLst>
          </p:cNvPr>
          <p:cNvSpPr/>
          <p:nvPr/>
        </p:nvSpPr>
        <p:spPr>
          <a:xfrm>
            <a:off x="5314761" y="5375748"/>
            <a:ext cx="1079875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GMMU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2449079-2389-9BEE-0A6F-D4105B7F277A}"/>
              </a:ext>
            </a:extLst>
          </p:cNvPr>
          <p:cNvSpPr/>
          <p:nvPr/>
        </p:nvSpPr>
        <p:spPr>
          <a:xfrm>
            <a:off x="6513972" y="4901059"/>
            <a:ext cx="1319719" cy="88854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Compute</a:t>
            </a:r>
          </a:p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Engines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A69CB12-2656-F125-DD1E-7B3567BCE6CA}"/>
              </a:ext>
            </a:extLst>
          </p:cNvPr>
          <p:cNvSpPr/>
          <p:nvPr/>
        </p:nvSpPr>
        <p:spPr>
          <a:xfrm>
            <a:off x="7902775" y="4895211"/>
            <a:ext cx="828272" cy="88854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HBM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8C8641B-C850-8EDF-8DBC-A8E0A3D0E91A}"/>
              </a:ext>
            </a:extLst>
          </p:cNvPr>
          <p:cNvCxnSpPr>
            <a:cxnSpLocks/>
          </p:cNvCxnSpPr>
          <p:nvPr/>
        </p:nvCxnSpPr>
        <p:spPr>
          <a:xfrm flipV="1">
            <a:off x="3572974" y="5566640"/>
            <a:ext cx="707856" cy="789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EC06F5E-A619-AE81-84F7-9B7C4784B59F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B0F1CB-6E03-6AF4-CC02-807F49BBA3F0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6E82D97-4DEA-2CCF-11F1-859C8E638EE9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BF22CCB-F337-93A6-83E9-C11FA43D61F0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F9EF64F-5903-060A-4BDA-3113AC8B7B46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73A6731-F30D-1B64-C0B5-E419FDF0D850}"/>
              </a:ext>
            </a:extLst>
          </p:cNvPr>
          <p:cNvSpPr txBox="1"/>
          <p:nvPr/>
        </p:nvSpPr>
        <p:spPr>
          <a:xfrm>
            <a:off x="0" y="6316628"/>
            <a:ext cx="2727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Cambria" panose="02040503050406030204" pitchFamily="18" charset="0"/>
              </a:rPr>
              <a:t>MEE: Memory Encryption Engine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B98DB31-3F23-D766-90A6-5757F3E76157}"/>
              </a:ext>
            </a:extLst>
          </p:cNvPr>
          <p:cNvSpPr txBox="1"/>
          <p:nvPr/>
        </p:nvSpPr>
        <p:spPr>
          <a:xfrm>
            <a:off x="334202" y="5869398"/>
            <a:ext cx="3431893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CPU Package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61DED80-523C-DB89-E041-CC4099F7F7A5}"/>
              </a:ext>
            </a:extLst>
          </p:cNvPr>
          <p:cNvSpPr txBox="1"/>
          <p:nvPr/>
        </p:nvSpPr>
        <p:spPr>
          <a:xfrm>
            <a:off x="5745434" y="5868535"/>
            <a:ext cx="3076080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GPU Package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8D834E-41CD-B59D-FF41-FE9BA26BD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285" y="4909862"/>
            <a:ext cx="256862" cy="25686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39745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66CBF8-EA2D-D6C3-9DE2-51DAA94CD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9561F-23DB-34BC-3111-14F2F0DCB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38" y="247499"/>
            <a:ext cx="8331385" cy="1023972"/>
          </a:xfrm>
        </p:spPr>
        <p:txBody>
          <a:bodyPr vert="horz" lIns="91440" tIns="45720" rIns="91440" bIns="45720" anchor="ctr">
            <a:normAutofit fontScale="90000"/>
          </a:bodyPr>
          <a:lstStyle/>
          <a:p>
            <a:r>
              <a:rPr lang="en-US"/>
              <a:t>Confidential Computing with GPU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CDAFE2A-6D52-534C-FC91-867BEF2FE069}"/>
              </a:ext>
            </a:extLst>
          </p:cNvPr>
          <p:cNvSpPr/>
          <p:nvPr/>
        </p:nvSpPr>
        <p:spPr>
          <a:xfrm>
            <a:off x="334202" y="4768820"/>
            <a:ext cx="3431893" cy="1093407"/>
          </a:xfrm>
          <a:prstGeom prst="rect">
            <a:avLst/>
          </a:prstGeom>
          <a:solidFill>
            <a:srgbClr val="4F81BD">
              <a:lumMod val="20000"/>
              <a:lumOff val="80000"/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5E47F46-FD96-EC10-487C-BEC42B5468E6}"/>
              </a:ext>
            </a:extLst>
          </p:cNvPr>
          <p:cNvSpPr/>
          <p:nvPr/>
        </p:nvSpPr>
        <p:spPr>
          <a:xfrm>
            <a:off x="2919919" y="4837927"/>
            <a:ext cx="754305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PCIe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BF349B3-6800-B05E-2FA6-EF99BF646787}"/>
              </a:ext>
            </a:extLst>
          </p:cNvPr>
          <p:cNvSpPr/>
          <p:nvPr/>
        </p:nvSpPr>
        <p:spPr>
          <a:xfrm>
            <a:off x="1729341" y="5307766"/>
            <a:ext cx="1945315" cy="48192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AFCA23B-68C0-249B-1CDC-E2CC9114E8FC}"/>
              </a:ext>
            </a:extLst>
          </p:cNvPr>
          <p:cNvSpPr/>
          <p:nvPr/>
        </p:nvSpPr>
        <p:spPr>
          <a:xfrm>
            <a:off x="2470060" y="5321958"/>
            <a:ext cx="1108613" cy="461665"/>
          </a:xfrm>
          <a:prstGeom prst="rect">
            <a:avLst/>
          </a:prstGeom>
          <a:solidFill>
            <a:schemeClr val="accent6">
              <a:lumMod val="60000"/>
              <a:lumOff val="40000"/>
              <a:alpha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MEE</a:t>
            </a:r>
          </a:p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(TME-MK)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5E8482C-553A-09AF-36F2-11439A2236CD}"/>
              </a:ext>
            </a:extLst>
          </p:cNvPr>
          <p:cNvSpPr txBox="1"/>
          <p:nvPr/>
        </p:nvSpPr>
        <p:spPr>
          <a:xfrm>
            <a:off x="1762204" y="5324992"/>
            <a:ext cx="736792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 err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iMC</a:t>
            </a:r>
            <a:endParaRPr lang="en-US" sz="2400" b="1">
              <a:solidFill>
                <a:srgbClr val="1F497D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1B49463-C6D9-3AC6-CC13-C97AF7354B20}"/>
              </a:ext>
            </a:extLst>
          </p:cNvPr>
          <p:cNvSpPr/>
          <p:nvPr/>
        </p:nvSpPr>
        <p:spPr>
          <a:xfrm>
            <a:off x="441597" y="4842033"/>
            <a:ext cx="1214891" cy="947656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kern="0">
              <a:solidFill>
                <a:prstClr val="black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BDC2A90-CD78-0ED1-B6E2-1D66E3936334}"/>
              </a:ext>
            </a:extLst>
          </p:cNvPr>
          <p:cNvSpPr/>
          <p:nvPr/>
        </p:nvSpPr>
        <p:spPr>
          <a:xfrm>
            <a:off x="1724991" y="4839536"/>
            <a:ext cx="1143171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LLC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9C9BEE5-9270-91CB-CF9F-167527AB3876}"/>
              </a:ext>
            </a:extLst>
          </p:cNvPr>
          <p:cNvSpPr txBox="1"/>
          <p:nvPr/>
        </p:nvSpPr>
        <p:spPr>
          <a:xfrm>
            <a:off x="617072" y="5328026"/>
            <a:ext cx="931665" cy="430887"/>
          </a:xfrm>
          <a:prstGeom prst="rect">
            <a:avLst/>
          </a:prstGeom>
          <a:solidFill>
            <a:srgbClr val="8064A2">
              <a:lumMod val="20000"/>
              <a:lumOff val="80000"/>
            </a:srgbClr>
          </a:solidFill>
          <a:effectLst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200" b="1" i="1" kern="0">
                <a:solidFill>
                  <a:srgbClr val="8064A2">
                    <a:lumMod val="50000"/>
                  </a:srgbClr>
                </a:solidFill>
                <a:latin typeface="Tw Cen MT" panose="020B0602020104020603" pitchFamily="34" charset="77"/>
                <a:ea typeface="Harding Text Web Regular" pitchFamily="2" charset="0"/>
              </a:rPr>
              <a:t>AES-NI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9936F9E-A703-8B6F-0CB0-5F08204D8AF1}"/>
              </a:ext>
            </a:extLst>
          </p:cNvPr>
          <p:cNvSpPr txBox="1"/>
          <p:nvPr/>
        </p:nvSpPr>
        <p:spPr>
          <a:xfrm>
            <a:off x="454659" y="4889547"/>
            <a:ext cx="119549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Cores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3DF6236-75AC-09B0-6E62-A52440E55F83}"/>
              </a:ext>
            </a:extLst>
          </p:cNvPr>
          <p:cNvSpPr/>
          <p:nvPr/>
        </p:nvSpPr>
        <p:spPr>
          <a:xfrm>
            <a:off x="7697775" y="2155226"/>
            <a:ext cx="793279" cy="26247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1BFE667-5352-45EB-322D-0656A12E3DA4}"/>
              </a:ext>
            </a:extLst>
          </p:cNvPr>
          <p:cNvSpPr txBox="1"/>
          <p:nvPr/>
        </p:nvSpPr>
        <p:spPr>
          <a:xfrm>
            <a:off x="7589822" y="2417698"/>
            <a:ext cx="101803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Trust </a:t>
            </a:r>
          </a:p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boundary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BBD0699-7165-7F8B-F28B-4A61A886611F}"/>
              </a:ext>
            </a:extLst>
          </p:cNvPr>
          <p:cNvSpPr txBox="1"/>
          <p:nvPr/>
        </p:nvSpPr>
        <p:spPr>
          <a:xfrm>
            <a:off x="3117227" y="5855511"/>
            <a:ext cx="263347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Tw Cen MT" panose="020B0602020104020603" pitchFamily="34" charset="77"/>
              </a:rPr>
              <a:t>Hardware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675B1-DD87-761B-B694-47A869DF18BD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11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6A38A6-91E5-3917-2E24-339D2E3686D8}"/>
              </a:ext>
            </a:extLst>
          </p:cNvPr>
          <p:cNvSpPr/>
          <p:nvPr/>
        </p:nvSpPr>
        <p:spPr>
          <a:xfrm>
            <a:off x="4286529" y="5346380"/>
            <a:ext cx="781260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DDR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F80DDFA-7122-521F-675F-0B030B9F3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6467" y="5193605"/>
            <a:ext cx="307735" cy="30773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E0E6A01-BF8D-669E-E8EB-7D50D5AEB63C}"/>
              </a:ext>
            </a:extLst>
          </p:cNvPr>
          <p:cNvSpPr/>
          <p:nvPr/>
        </p:nvSpPr>
        <p:spPr>
          <a:xfrm>
            <a:off x="2386530" y="1754767"/>
            <a:ext cx="4085020" cy="2635097"/>
          </a:xfrm>
          <a:prstGeom prst="rect">
            <a:avLst/>
          </a:prstGeom>
          <a:solidFill>
            <a:srgbClr val="DAE7F6">
              <a:alpha val="30000"/>
            </a:srgbClr>
          </a:solidFill>
          <a:ln w="57150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w Cen MT" panose="020B0602020104020603" pitchFamily="34" charset="77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147D66F-F6A5-B07A-280E-5313DF7398DF}"/>
              </a:ext>
            </a:extLst>
          </p:cNvPr>
          <p:cNvCxnSpPr>
            <a:cxnSpLocks/>
          </p:cNvCxnSpPr>
          <p:nvPr/>
        </p:nvCxnSpPr>
        <p:spPr>
          <a:xfrm>
            <a:off x="4384095" y="2225643"/>
            <a:ext cx="0" cy="2048252"/>
          </a:xfrm>
          <a:prstGeom prst="line">
            <a:avLst/>
          </a:prstGeom>
          <a:noFill/>
          <a:ln w="38100" cap="flat" cmpd="sng" algn="ctr">
            <a:solidFill>
              <a:schemeClr val="accent6"/>
            </a:solidFill>
            <a:prstDash val="dash"/>
          </a:ln>
          <a:effectLst/>
        </p:spPr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CA6A6C6-3ABE-EE66-48F9-C48E2F5438B0}"/>
              </a:ext>
            </a:extLst>
          </p:cNvPr>
          <p:cNvSpPr/>
          <p:nvPr/>
        </p:nvSpPr>
        <p:spPr>
          <a:xfrm>
            <a:off x="4841291" y="3887803"/>
            <a:ext cx="1508287" cy="386092"/>
          </a:xfrm>
          <a:prstGeom prst="rect">
            <a:avLst/>
          </a:prstGeom>
          <a:solidFill>
            <a:srgbClr val="3366FF"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kern="0">
                <a:solidFill>
                  <a:srgbClr val="002060"/>
                </a:solidFill>
                <a:latin typeface="Tw Cen MT"/>
              </a:rPr>
              <a:t>TDX Module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015444-0314-F139-75FA-F7D2A8BD5439}"/>
              </a:ext>
            </a:extLst>
          </p:cNvPr>
          <p:cNvSpPr/>
          <p:nvPr/>
        </p:nvSpPr>
        <p:spPr>
          <a:xfrm>
            <a:off x="2555042" y="3887803"/>
            <a:ext cx="1371860" cy="387496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3810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kern="0">
                <a:solidFill>
                  <a:srgbClr val="002060"/>
                </a:solidFill>
                <a:latin typeface="Tw Cen MT"/>
              </a:rPr>
              <a:t>Hypervisor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3F1BFFC-F701-263C-8459-2E25CE5383FD}"/>
              </a:ext>
            </a:extLst>
          </p:cNvPr>
          <p:cNvSpPr/>
          <p:nvPr/>
        </p:nvSpPr>
        <p:spPr>
          <a:xfrm>
            <a:off x="2618007" y="2122907"/>
            <a:ext cx="1241071" cy="1230031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b="1" kern="0">
              <a:solidFill>
                <a:srgbClr val="002060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E7551C-906A-CCAA-6A11-ABF6B0AFB0ED}"/>
              </a:ext>
            </a:extLst>
          </p:cNvPr>
          <p:cNvSpPr txBox="1"/>
          <p:nvPr/>
        </p:nvSpPr>
        <p:spPr>
          <a:xfrm>
            <a:off x="4799967" y="1754573"/>
            <a:ext cx="159093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11EAA"/>
                </a:solidFill>
                <a:latin typeface="Tw Cen MT" panose="020B0602020104020603" pitchFamily="34" charset="77"/>
                <a:ea typeface="Harding Text Web Regular" pitchFamily="2" charset="0"/>
              </a:rPr>
              <a:t>Trust Domain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7CE9AC-4CF2-0A41-0EA9-9EB77F7485A8}"/>
              </a:ext>
            </a:extLst>
          </p:cNvPr>
          <p:cNvCxnSpPr>
            <a:cxnSpLocks/>
          </p:cNvCxnSpPr>
          <p:nvPr/>
        </p:nvCxnSpPr>
        <p:spPr>
          <a:xfrm>
            <a:off x="2555042" y="3641209"/>
            <a:ext cx="3835858" cy="0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AB5A1E6-3EFB-6BE7-4C92-D2F0532CBF16}"/>
              </a:ext>
            </a:extLst>
          </p:cNvPr>
          <p:cNvCxnSpPr>
            <a:cxnSpLocks/>
            <a:stCxn id="26" idx="2"/>
            <a:endCxn id="9" idx="0"/>
          </p:cNvCxnSpPr>
          <p:nvPr/>
        </p:nvCxnSpPr>
        <p:spPr>
          <a:xfrm>
            <a:off x="5595432" y="3358207"/>
            <a:ext cx="0" cy="529596"/>
          </a:xfrm>
          <a:prstGeom prst="straightConnector1">
            <a:avLst/>
          </a:prstGeom>
          <a:noFill/>
          <a:ln w="38100" cap="flat" cmpd="sng" algn="ctr">
            <a:solidFill>
              <a:srgbClr val="C00000"/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8B1EC0-C45D-4B7F-296F-EF54FC9AE77D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>
            <a:off x="3238539" y="3352938"/>
            <a:ext cx="2432" cy="534867"/>
          </a:xfrm>
          <a:prstGeom prst="straightConnector1">
            <a:avLst/>
          </a:prstGeom>
          <a:noFill/>
          <a:ln w="38100" cap="flat" cmpd="sng" algn="ctr">
            <a:solidFill>
              <a:srgbClr val="4F81BD">
                <a:lumMod val="7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BF1C1B1-ADBC-B8AB-4126-0DB1A5387123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flipH="1">
            <a:off x="3926904" y="4080851"/>
            <a:ext cx="914387" cy="7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42F55FE-6AA9-A044-9828-3D7266B33F7C}"/>
              </a:ext>
            </a:extLst>
          </p:cNvPr>
          <p:cNvSpPr txBox="1"/>
          <p:nvPr/>
        </p:nvSpPr>
        <p:spPr>
          <a:xfrm>
            <a:off x="3993914" y="1947403"/>
            <a:ext cx="82035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1600" b="1" i="1">
                <a:solidFill>
                  <a:schemeClr val="accent6"/>
                </a:solidFill>
                <a:latin typeface="Tw Cen MT" panose="020B0602020104020603" pitchFamily="34" charset="77"/>
              </a:rPr>
              <a:t>Isolation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15517E-2E70-B28A-B268-69E5B140B28C}"/>
              </a:ext>
            </a:extLst>
          </p:cNvPr>
          <p:cNvSpPr txBox="1"/>
          <p:nvPr/>
        </p:nvSpPr>
        <p:spPr>
          <a:xfrm>
            <a:off x="2386530" y="1754763"/>
            <a:ext cx="170732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11EAA"/>
                </a:solidFill>
                <a:latin typeface="Tw Cen MT" panose="020B0602020104020603" pitchFamily="34" charset="77"/>
                <a:ea typeface="Harding Text Web Regular" pitchFamily="2" charset="0"/>
              </a:rPr>
              <a:t>Traditional VM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463949-7651-C8BD-02F0-7D682D92E7FD}"/>
              </a:ext>
            </a:extLst>
          </p:cNvPr>
          <p:cNvSpPr/>
          <p:nvPr/>
        </p:nvSpPr>
        <p:spPr>
          <a:xfrm>
            <a:off x="2672022" y="2170693"/>
            <a:ext cx="1143001" cy="533400"/>
          </a:xfrm>
          <a:prstGeom prst="rect">
            <a:avLst/>
          </a:prstGeom>
          <a:solidFill>
            <a:srgbClr val="F9CFCC">
              <a:alpha val="50000"/>
            </a:srgbClr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APP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B6A311A-A2A6-C8DA-94F6-32F3E110F628}"/>
              </a:ext>
            </a:extLst>
          </p:cNvPr>
          <p:cNvSpPr/>
          <p:nvPr/>
        </p:nvSpPr>
        <p:spPr>
          <a:xfrm>
            <a:off x="2672022" y="2856494"/>
            <a:ext cx="1143001" cy="441947"/>
          </a:xfrm>
          <a:prstGeom prst="rect">
            <a:avLst/>
          </a:prstGeom>
          <a:solidFill>
            <a:srgbClr val="F9CFCC">
              <a:alpha val="50000"/>
            </a:srgbClr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OS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E82D9E5-C3BB-DCCB-7DE3-7ED2270EDF7F}"/>
              </a:ext>
            </a:extLst>
          </p:cNvPr>
          <p:cNvCxnSpPr>
            <a:cxnSpLocks/>
          </p:cNvCxnSpPr>
          <p:nvPr/>
        </p:nvCxnSpPr>
        <p:spPr>
          <a:xfrm>
            <a:off x="2672022" y="2780293"/>
            <a:ext cx="1143001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E46EE7A6-8AE1-C4EC-4C7A-265585BCFB80}"/>
              </a:ext>
            </a:extLst>
          </p:cNvPr>
          <p:cNvSpPr/>
          <p:nvPr/>
        </p:nvSpPr>
        <p:spPr>
          <a:xfrm>
            <a:off x="4968481" y="2185193"/>
            <a:ext cx="1258029" cy="533400"/>
          </a:xfrm>
          <a:prstGeom prst="rect">
            <a:avLst/>
          </a:prstGeom>
          <a:solidFill>
            <a:srgbClr val="D6E9D5">
              <a:alpha val="40000"/>
            </a:srgbClr>
          </a:solidFill>
          <a:ln>
            <a:solidFill>
              <a:srgbClr val="00B05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A275C"/>
                </a:solidFill>
                <a:latin typeface="Tw Cen MT" panose="020B0602020104020603" pitchFamily="34" charset="77"/>
              </a:rPr>
              <a:t>APP +</a:t>
            </a:r>
          </a:p>
          <a:p>
            <a:pPr algn="ctr"/>
            <a:r>
              <a:rPr lang="en-US" b="1" dirty="0">
                <a:solidFill>
                  <a:srgbClr val="3366FF"/>
                </a:solidFill>
                <a:latin typeface="Tw Cen MT" panose="020B0602020104020603" pitchFamily="34" charset="77"/>
              </a:rPr>
              <a:t>CUDA</a:t>
            </a:r>
            <a:endParaRPr lang="en-US" b="1" dirty="0">
              <a:solidFill>
                <a:srgbClr val="0A275C"/>
              </a:solidFill>
              <a:latin typeface="Tw Cen MT" panose="020B0602020104020603" pitchFamily="34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51440E-5F85-3EE3-0811-3154AFBEFF63}"/>
              </a:ext>
            </a:extLst>
          </p:cNvPr>
          <p:cNvSpPr/>
          <p:nvPr/>
        </p:nvSpPr>
        <p:spPr>
          <a:xfrm>
            <a:off x="4968481" y="2870994"/>
            <a:ext cx="1258028" cy="441947"/>
          </a:xfrm>
          <a:prstGeom prst="rect">
            <a:avLst/>
          </a:prstGeom>
          <a:solidFill>
            <a:srgbClr val="D6E9D5">
              <a:alpha val="40000"/>
            </a:srgbClr>
          </a:solidFill>
          <a:ln>
            <a:solidFill>
              <a:srgbClr val="00B05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OS(+TDX)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A5CBE9B-5B59-B7ED-4163-55180AA6BAF3}"/>
              </a:ext>
            </a:extLst>
          </p:cNvPr>
          <p:cNvCxnSpPr>
            <a:cxnSpLocks/>
          </p:cNvCxnSpPr>
          <p:nvPr/>
        </p:nvCxnSpPr>
        <p:spPr>
          <a:xfrm>
            <a:off x="4968481" y="2794793"/>
            <a:ext cx="1258028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C02A3E27-D273-269C-88DB-C4EF30C31245}"/>
              </a:ext>
            </a:extLst>
          </p:cNvPr>
          <p:cNvSpPr/>
          <p:nvPr/>
        </p:nvSpPr>
        <p:spPr>
          <a:xfrm>
            <a:off x="4920663" y="2128179"/>
            <a:ext cx="1349543" cy="123003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b="1" kern="0">
              <a:solidFill>
                <a:srgbClr val="002060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664B049-3524-3CD8-3F87-9F5125FCCF43}"/>
              </a:ext>
            </a:extLst>
          </p:cNvPr>
          <p:cNvCxnSpPr>
            <a:cxnSpLocks/>
          </p:cNvCxnSpPr>
          <p:nvPr/>
        </p:nvCxnSpPr>
        <p:spPr>
          <a:xfrm flipV="1">
            <a:off x="334202" y="4386617"/>
            <a:ext cx="2052328" cy="382203"/>
          </a:xfrm>
          <a:prstGeom prst="line">
            <a:avLst/>
          </a:prstGeom>
          <a:ln w="28575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6D20DB6-5C94-35A6-9249-BB2BC708F95C}"/>
              </a:ext>
            </a:extLst>
          </p:cNvPr>
          <p:cNvCxnSpPr>
            <a:cxnSpLocks/>
          </p:cNvCxnSpPr>
          <p:nvPr/>
        </p:nvCxnSpPr>
        <p:spPr>
          <a:xfrm flipH="1" flipV="1">
            <a:off x="6509286" y="4386617"/>
            <a:ext cx="2300512" cy="382203"/>
          </a:xfrm>
          <a:prstGeom prst="line">
            <a:avLst/>
          </a:prstGeom>
          <a:ln w="28575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397BE46-507D-C561-895F-C1DB29CF63A8}"/>
              </a:ext>
            </a:extLst>
          </p:cNvPr>
          <p:cNvSpPr/>
          <p:nvPr/>
        </p:nvSpPr>
        <p:spPr>
          <a:xfrm>
            <a:off x="5218521" y="4768820"/>
            <a:ext cx="3602992" cy="1093407"/>
          </a:xfrm>
          <a:prstGeom prst="rect">
            <a:avLst/>
          </a:prstGeom>
          <a:solidFill>
            <a:srgbClr val="4F81BD">
              <a:lumMod val="20000"/>
              <a:lumOff val="80000"/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b="1" kern="0">
              <a:solidFill>
                <a:srgbClr val="1F497D"/>
              </a:solidFill>
              <a:latin typeface="Tw Cen MT" panose="020B0602020104020603" pitchFamily="34" charset="77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82F9CDF-A2A3-BCB2-11F5-BFCDFD1182E7}"/>
              </a:ext>
            </a:extLst>
          </p:cNvPr>
          <p:cNvSpPr/>
          <p:nvPr/>
        </p:nvSpPr>
        <p:spPr>
          <a:xfrm>
            <a:off x="5312262" y="4901059"/>
            <a:ext cx="1074879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PCIe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F0498F0-20EB-E0FB-AC7A-85ABB7C830EB}"/>
              </a:ext>
            </a:extLst>
          </p:cNvPr>
          <p:cNvSpPr/>
          <p:nvPr/>
        </p:nvSpPr>
        <p:spPr>
          <a:xfrm>
            <a:off x="5314761" y="5375748"/>
            <a:ext cx="1079875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GMMU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709189E-9782-A2F4-E63C-8502404B280B}"/>
              </a:ext>
            </a:extLst>
          </p:cNvPr>
          <p:cNvSpPr/>
          <p:nvPr/>
        </p:nvSpPr>
        <p:spPr>
          <a:xfrm>
            <a:off x="6513972" y="4901059"/>
            <a:ext cx="1319719" cy="88854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Compute</a:t>
            </a:r>
          </a:p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Engines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976827-120F-A1C2-53F1-1F1E92968D0C}"/>
              </a:ext>
            </a:extLst>
          </p:cNvPr>
          <p:cNvSpPr/>
          <p:nvPr/>
        </p:nvSpPr>
        <p:spPr>
          <a:xfrm>
            <a:off x="7902775" y="4895211"/>
            <a:ext cx="828272" cy="88854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HBM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BFED852-1D0A-E6BC-D6A6-857ADAD2DC5F}"/>
              </a:ext>
            </a:extLst>
          </p:cNvPr>
          <p:cNvCxnSpPr>
            <a:cxnSpLocks/>
            <a:endCxn id="55" idx="3"/>
          </p:cNvCxnSpPr>
          <p:nvPr/>
        </p:nvCxnSpPr>
        <p:spPr>
          <a:xfrm flipH="1">
            <a:off x="1548736" y="5543470"/>
            <a:ext cx="914400" cy="0"/>
          </a:xfrm>
          <a:prstGeom prst="line">
            <a:avLst/>
          </a:prstGeom>
          <a:ln w="76200">
            <a:solidFill>
              <a:srgbClr val="FF5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537598DF-707F-B939-1652-2F70619F9E27}"/>
              </a:ext>
            </a:extLst>
          </p:cNvPr>
          <p:cNvCxnSpPr>
            <a:cxnSpLocks/>
            <a:stCxn id="55" idx="3"/>
          </p:cNvCxnSpPr>
          <p:nvPr/>
        </p:nvCxnSpPr>
        <p:spPr>
          <a:xfrm flipV="1">
            <a:off x="1548737" y="5045157"/>
            <a:ext cx="2125487" cy="498313"/>
          </a:xfrm>
          <a:prstGeom prst="bentConnector3">
            <a:avLst>
              <a:gd name="adj1" fmla="val -12708"/>
            </a:avLst>
          </a:prstGeom>
          <a:ln w="76200">
            <a:solidFill>
              <a:srgbClr val="FF5050"/>
            </a:solidFill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9540932-1E47-5DAB-AEEC-CB51474AF1C5}"/>
              </a:ext>
            </a:extLst>
          </p:cNvPr>
          <p:cNvCxnSpPr>
            <a:cxnSpLocks/>
          </p:cNvCxnSpPr>
          <p:nvPr/>
        </p:nvCxnSpPr>
        <p:spPr>
          <a:xfrm flipV="1">
            <a:off x="3572974" y="5566640"/>
            <a:ext cx="707856" cy="789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6C3960CF-BE5F-707A-C6C2-B50E5462064C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4900A60-F59F-796F-B327-84C694B9AD58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A01DBE7-3072-CCCA-DA78-65AFDFA6FA00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84D0CB3-6BDA-AABC-EC37-BB3F2785A717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ABF6DC0-FC17-A2D6-AD24-06CC72B7DEAA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05EAC6-8A3B-A81C-0DA5-488F482D1F40}"/>
              </a:ext>
            </a:extLst>
          </p:cNvPr>
          <p:cNvSpPr txBox="1"/>
          <p:nvPr/>
        </p:nvSpPr>
        <p:spPr>
          <a:xfrm>
            <a:off x="0" y="6316628"/>
            <a:ext cx="2727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Cambria" panose="02040503050406030204" pitchFamily="18" charset="0"/>
              </a:rPr>
              <a:t>MEE: Memory Encryption Engine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BEA0530-0BBC-BF02-2530-BF2603DCB853}"/>
              </a:ext>
            </a:extLst>
          </p:cNvPr>
          <p:cNvSpPr txBox="1"/>
          <p:nvPr/>
        </p:nvSpPr>
        <p:spPr>
          <a:xfrm>
            <a:off x="334202" y="5869398"/>
            <a:ext cx="3431893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CPU Package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118B55-E2EC-AB12-AC82-2B2D6D7E433F}"/>
              </a:ext>
            </a:extLst>
          </p:cNvPr>
          <p:cNvSpPr txBox="1"/>
          <p:nvPr/>
        </p:nvSpPr>
        <p:spPr>
          <a:xfrm>
            <a:off x="5745434" y="5868535"/>
            <a:ext cx="3076080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GPU Package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37E6D929-0C6A-5CC6-FD80-B577F96D27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01" y="4860279"/>
            <a:ext cx="287550" cy="28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859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0.00104 0.00602 L 0.30261 0.0055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74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D0F88-9C4C-4282-4492-EB1CB5AB9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687F4-9260-2884-3F92-6C5AF26BC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38" y="247499"/>
            <a:ext cx="8331385" cy="1023972"/>
          </a:xfrm>
        </p:spPr>
        <p:txBody>
          <a:bodyPr vert="horz" lIns="91440" tIns="45720" rIns="91440" bIns="45720" anchor="ctr">
            <a:normAutofit fontScale="90000"/>
          </a:bodyPr>
          <a:lstStyle/>
          <a:p>
            <a:r>
              <a:rPr lang="en-US"/>
              <a:t>Confidential Computing with GPU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4BB45-9ECC-22D5-3189-5EEEC94B26CA}"/>
              </a:ext>
            </a:extLst>
          </p:cNvPr>
          <p:cNvSpPr/>
          <p:nvPr/>
        </p:nvSpPr>
        <p:spPr>
          <a:xfrm>
            <a:off x="334202" y="4768820"/>
            <a:ext cx="3431893" cy="1093407"/>
          </a:xfrm>
          <a:prstGeom prst="rect">
            <a:avLst/>
          </a:prstGeom>
          <a:solidFill>
            <a:srgbClr val="4F81BD">
              <a:lumMod val="20000"/>
              <a:lumOff val="80000"/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D2D0B7C-8584-F17E-EE00-6E0A03F582D6}"/>
              </a:ext>
            </a:extLst>
          </p:cNvPr>
          <p:cNvSpPr/>
          <p:nvPr/>
        </p:nvSpPr>
        <p:spPr>
          <a:xfrm>
            <a:off x="2919919" y="4837927"/>
            <a:ext cx="754305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PCIe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9352F38-03AC-FDFE-655D-3A6B34052930}"/>
              </a:ext>
            </a:extLst>
          </p:cNvPr>
          <p:cNvSpPr/>
          <p:nvPr/>
        </p:nvSpPr>
        <p:spPr>
          <a:xfrm>
            <a:off x="1729341" y="5307766"/>
            <a:ext cx="1945315" cy="48192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B246228-CDEF-13BC-520E-624969B9075A}"/>
              </a:ext>
            </a:extLst>
          </p:cNvPr>
          <p:cNvSpPr/>
          <p:nvPr/>
        </p:nvSpPr>
        <p:spPr>
          <a:xfrm>
            <a:off x="2470060" y="5321958"/>
            <a:ext cx="1108613" cy="461665"/>
          </a:xfrm>
          <a:prstGeom prst="rect">
            <a:avLst/>
          </a:prstGeom>
          <a:solidFill>
            <a:schemeClr val="accent6">
              <a:lumMod val="60000"/>
              <a:lumOff val="40000"/>
              <a:alpha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MEE</a:t>
            </a:r>
          </a:p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(TME-MK)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E1222A5-E0DD-46ED-DF8C-8CED4903A672}"/>
              </a:ext>
            </a:extLst>
          </p:cNvPr>
          <p:cNvSpPr txBox="1"/>
          <p:nvPr/>
        </p:nvSpPr>
        <p:spPr>
          <a:xfrm>
            <a:off x="1762204" y="5324992"/>
            <a:ext cx="736792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 err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iMC</a:t>
            </a:r>
            <a:endParaRPr lang="en-US" sz="2400" b="1">
              <a:solidFill>
                <a:srgbClr val="1F497D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BCAE807-CE56-D075-5B4F-B5E010BA6460}"/>
              </a:ext>
            </a:extLst>
          </p:cNvPr>
          <p:cNvSpPr/>
          <p:nvPr/>
        </p:nvSpPr>
        <p:spPr>
          <a:xfrm>
            <a:off x="441597" y="4842033"/>
            <a:ext cx="1214891" cy="947656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kern="0">
              <a:solidFill>
                <a:prstClr val="black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09E2F58-BE12-1E06-A545-C18812F175FA}"/>
              </a:ext>
            </a:extLst>
          </p:cNvPr>
          <p:cNvSpPr/>
          <p:nvPr/>
        </p:nvSpPr>
        <p:spPr>
          <a:xfrm>
            <a:off x="1724991" y="4839536"/>
            <a:ext cx="1143171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LLC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CD23AC7-1EE9-6C8A-DED8-454039075853}"/>
              </a:ext>
            </a:extLst>
          </p:cNvPr>
          <p:cNvSpPr txBox="1"/>
          <p:nvPr/>
        </p:nvSpPr>
        <p:spPr>
          <a:xfrm>
            <a:off x="617072" y="5328026"/>
            <a:ext cx="931665" cy="430887"/>
          </a:xfrm>
          <a:prstGeom prst="rect">
            <a:avLst/>
          </a:prstGeom>
          <a:solidFill>
            <a:srgbClr val="8064A2">
              <a:lumMod val="20000"/>
              <a:lumOff val="80000"/>
            </a:srgbClr>
          </a:solidFill>
          <a:effectLst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200" b="1" i="1" kern="0">
                <a:solidFill>
                  <a:srgbClr val="8064A2">
                    <a:lumMod val="50000"/>
                  </a:srgbClr>
                </a:solidFill>
                <a:latin typeface="Tw Cen MT" panose="020B0602020104020603" pitchFamily="34" charset="77"/>
                <a:ea typeface="Harding Text Web Regular" pitchFamily="2" charset="0"/>
              </a:rPr>
              <a:t>AES-NI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B5C7F2E-A39E-F366-6035-078B03786392}"/>
              </a:ext>
            </a:extLst>
          </p:cNvPr>
          <p:cNvSpPr txBox="1"/>
          <p:nvPr/>
        </p:nvSpPr>
        <p:spPr>
          <a:xfrm>
            <a:off x="454659" y="4889547"/>
            <a:ext cx="119549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Cores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87ECA7C1-8BD8-2C39-4FA1-D87437F2A32E}"/>
              </a:ext>
            </a:extLst>
          </p:cNvPr>
          <p:cNvSpPr/>
          <p:nvPr/>
        </p:nvSpPr>
        <p:spPr>
          <a:xfrm>
            <a:off x="7697775" y="2155226"/>
            <a:ext cx="793279" cy="26247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5B1F9AD-F187-4A14-B0C5-D899F55FAF3C}"/>
              </a:ext>
            </a:extLst>
          </p:cNvPr>
          <p:cNvSpPr txBox="1"/>
          <p:nvPr/>
        </p:nvSpPr>
        <p:spPr>
          <a:xfrm>
            <a:off x="7589822" y="2417698"/>
            <a:ext cx="101803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Trust </a:t>
            </a:r>
          </a:p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boundary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791B9810-8B85-AF41-8D51-A89EFAA14B58}"/>
              </a:ext>
            </a:extLst>
          </p:cNvPr>
          <p:cNvSpPr txBox="1"/>
          <p:nvPr/>
        </p:nvSpPr>
        <p:spPr>
          <a:xfrm>
            <a:off x="3117227" y="5855511"/>
            <a:ext cx="263347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Tw Cen MT" panose="020B0602020104020603" pitchFamily="34" charset="77"/>
              </a:rPr>
              <a:t>Hardware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EEFEAE-AF3B-3B4B-E380-6DC827D0FF45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12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E372F4-4335-1E78-096F-547E07E2EF94}"/>
              </a:ext>
            </a:extLst>
          </p:cNvPr>
          <p:cNvSpPr/>
          <p:nvPr/>
        </p:nvSpPr>
        <p:spPr>
          <a:xfrm>
            <a:off x="4286529" y="5346380"/>
            <a:ext cx="781260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DDR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6692F7-A9EB-7633-D225-61E627503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467" y="5193605"/>
            <a:ext cx="307735" cy="30773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3F654AA-3C6D-7BF3-9AF0-C3C2CBBDA782}"/>
              </a:ext>
            </a:extLst>
          </p:cNvPr>
          <p:cNvSpPr/>
          <p:nvPr/>
        </p:nvSpPr>
        <p:spPr>
          <a:xfrm>
            <a:off x="2386530" y="1754767"/>
            <a:ext cx="4085020" cy="2635097"/>
          </a:xfrm>
          <a:prstGeom prst="rect">
            <a:avLst/>
          </a:prstGeom>
          <a:solidFill>
            <a:srgbClr val="DAE7F6">
              <a:alpha val="30000"/>
            </a:srgbClr>
          </a:solidFill>
          <a:ln w="57150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w Cen MT" panose="020B0602020104020603" pitchFamily="34" charset="77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416560-B16B-D937-C891-2B357D9A3724}"/>
              </a:ext>
            </a:extLst>
          </p:cNvPr>
          <p:cNvCxnSpPr>
            <a:cxnSpLocks/>
          </p:cNvCxnSpPr>
          <p:nvPr/>
        </p:nvCxnSpPr>
        <p:spPr>
          <a:xfrm>
            <a:off x="4384095" y="2225643"/>
            <a:ext cx="0" cy="2048252"/>
          </a:xfrm>
          <a:prstGeom prst="line">
            <a:avLst/>
          </a:prstGeom>
          <a:noFill/>
          <a:ln w="38100" cap="flat" cmpd="sng" algn="ctr">
            <a:solidFill>
              <a:schemeClr val="accent6"/>
            </a:solidFill>
            <a:prstDash val="dash"/>
          </a:ln>
          <a:effectLst/>
        </p:spPr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0D88B69-5F8A-0553-0466-F6306FC0BBBA}"/>
              </a:ext>
            </a:extLst>
          </p:cNvPr>
          <p:cNvSpPr/>
          <p:nvPr/>
        </p:nvSpPr>
        <p:spPr>
          <a:xfrm>
            <a:off x="4841291" y="3887803"/>
            <a:ext cx="1508287" cy="386092"/>
          </a:xfrm>
          <a:prstGeom prst="rect">
            <a:avLst/>
          </a:prstGeom>
          <a:solidFill>
            <a:srgbClr val="3366FF"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kern="0">
                <a:solidFill>
                  <a:srgbClr val="002060"/>
                </a:solidFill>
                <a:latin typeface="Tw Cen MT"/>
              </a:rPr>
              <a:t>TDX Module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70EE6C-978B-C839-AA00-D95DD1E67293}"/>
              </a:ext>
            </a:extLst>
          </p:cNvPr>
          <p:cNvSpPr/>
          <p:nvPr/>
        </p:nvSpPr>
        <p:spPr>
          <a:xfrm>
            <a:off x="2555042" y="3887803"/>
            <a:ext cx="1371860" cy="387496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3810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kern="0">
                <a:solidFill>
                  <a:srgbClr val="002060"/>
                </a:solidFill>
                <a:latin typeface="Tw Cen MT"/>
              </a:rPr>
              <a:t>Hypervisor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BD242B-F817-1E67-F912-D64A8FCD80EF}"/>
              </a:ext>
            </a:extLst>
          </p:cNvPr>
          <p:cNvSpPr/>
          <p:nvPr/>
        </p:nvSpPr>
        <p:spPr>
          <a:xfrm>
            <a:off x="2618007" y="2122907"/>
            <a:ext cx="1241071" cy="1230031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b="1" kern="0">
              <a:solidFill>
                <a:srgbClr val="002060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38473E-4016-856F-32CB-E1BBC4FB65AF}"/>
              </a:ext>
            </a:extLst>
          </p:cNvPr>
          <p:cNvSpPr txBox="1"/>
          <p:nvPr/>
        </p:nvSpPr>
        <p:spPr>
          <a:xfrm>
            <a:off x="4799967" y="1754573"/>
            <a:ext cx="159093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11EAA"/>
                </a:solidFill>
                <a:latin typeface="Tw Cen MT" panose="020B0602020104020603" pitchFamily="34" charset="77"/>
                <a:ea typeface="Harding Text Web Regular" pitchFamily="2" charset="0"/>
              </a:rPr>
              <a:t>Trust Domain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437CBA-54F0-FEB3-AFE5-28B044354CE4}"/>
              </a:ext>
            </a:extLst>
          </p:cNvPr>
          <p:cNvCxnSpPr>
            <a:cxnSpLocks/>
          </p:cNvCxnSpPr>
          <p:nvPr/>
        </p:nvCxnSpPr>
        <p:spPr>
          <a:xfrm>
            <a:off x="2555042" y="3641209"/>
            <a:ext cx="3835858" cy="0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4842FB0-3A76-7623-FA28-BD1E78E1CB92}"/>
              </a:ext>
            </a:extLst>
          </p:cNvPr>
          <p:cNvCxnSpPr>
            <a:cxnSpLocks/>
            <a:stCxn id="26" idx="2"/>
            <a:endCxn id="9" idx="0"/>
          </p:cNvCxnSpPr>
          <p:nvPr/>
        </p:nvCxnSpPr>
        <p:spPr>
          <a:xfrm>
            <a:off x="5595432" y="3358207"/>
            <a:ext cx="0" cy="529596"/>
          </a:xfrm>
          <a:prstGeom prst="straightConnector1">
            <a:avLst/>
          </a:prstGeom>
          <a:noFill/>
          <a:ln w="38100" cap="flat" cmpd="sng" algn="ctr">
            <a:solidFill>
              <a:srgbClr val="C00000"/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4467A95-5A40-5102-3B5A-EB5206E9BD88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>
            <a:off x="3238539" y="3352938"/>
            <a:ext cx="2432" cy="534867"/>
          </a:xfrm>
          <a:prstGeom prst="straightConnector1">
            <a:avLst/>
          </a:prstGeom>
          <a:noFill/>
          <a:ln w="38100" cap="flat" cmpd="sng" algn="ctr">
            <a:solidFill>
              <a:srgbClr val="4F81BD">
                <a:lumMod val="7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DE01D82-24D4-A986-4DC3-27A8E66CC896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flipH="1">
            <a:off x="3926904" y="4080851"/>
            <a:ext cx="914387" cy="7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AF2AC1E-09B1-865C-8DEC-81F8F8C5FC5F}"/>
              </a:ext>
            </a:extLst>
          </p:cNvPr>
          <p:cNvSpPr txBox="1"/>
          <p:nvPr/>
        </p:nvSpPr>
        <p:spPr>
          <a:xfrm>
            <a:off x="3993914" y="1947403"/>
            <a:ext cx="82035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1600" b="1" i="1">
                <a:solidFill>
                  <a:schemeClr val="accent6"/>
                </a:solidFill>
                <a:latin typeface="Tw Cen MT" panose="020B0602020104020603" pitchFamily="34" charset="77"/>
              </a:rPr>
              <a:t>Isolation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1FF26FF-6587-D083-B937-8E65E675F1C5}"/>
              </a:ext>
            </a:extLst>
          </p:cNvPr>
          <p:cNvSpPr txBox="1"/>
          <p:nvPr/>
        </p:nvSpPr>
        <p:spPr>
          <a:xfrm>
            <a:off x="2386530" y="1754763"/>
            <a:ext cx="170732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11EAA"/>
                </a:solidFill>
                <a:latin typeface="Tw Cen MT" panose="020B0602020104020603" pitchFamily="34" charset="77"/>
                <a:ea typeface="Harding Text Web Regular" pitchFamily="2" charset="0"/>
              </a:rPr>
              <a:t>Traditional VM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0AB7567-E938-4AD2-A582-471ED01C115D}"/>
              </a:ext>
            </a:extLst>
          </p:cNvPr>
          <p:cNvSpPr/>
          <p:nvPr/>
        </p:nvSpPr>
        <p:spPr>
          <a:xfrm>
            <a:off x="2672022" y="2170693"/>
            <a:ext cx="1143001" cy="533400"/>
          </a:xfrm>
          <a:prstGeom prst="rect">
            <a:avLst/>
          </a:prstGeom>
          <a:solidFill>
            <a:srgbClr val="F9CFCC">
              <a:alpha val="50000"/>
            </a:srgbClr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APP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B56C41-D3EF-6D83-2C14-AF8F01E2665B}"/>
              </a:ext>
            </a:extLst>
          </p:cNvPr>
          <p:cNvSpPr/>
          <p:nvPr/>
        </p:nvSpPr>
        <p:spPr>
          <a:xfrm>
            <a:off x="2672022" y="2856494"/>
            <a:ext cx="1143001" cy="441947"/>
          </a:xfrm>
          <a:prstGeom prst="rect">
            <a:avLst/>
          </a:prstGeom>
          <a:solidFill>
            <a:srgbClr val="F9CFCC">
              <a:alpha val="50000"/>
            </a:srgbClr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OS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80A574F-0B8C-CA45-8A27-F8AF51DE90F6}"/>
              </a:ext>
            </a:extLst>
          </p:cNvPr>
          <p:cNvCxnSpPr>
            <a:cxnSpLocks/>
          </p:cNvCxnSpPr>
          <p:nvPr/>
        </p:nvCxnSpPr>
        <p:spPr>
          <a:xfrm>
            <a:off x="2672022" y="2780293"/>
            <a:ext cx="1143001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E519EE83-71B6-40C0-204A-379C8A28800D}"/>
              </a:ext>
            </a:extLst>
          </p:cNvPr>
          <p:cNvSpPr/>
          <p:nvPr/>
        </p:nvSpPr>
        <p:spPr>
          <a:xfrm>
            <a:off x="4968481" y="2185193"/>
            <a:ext cx="1258029" cy="533400"/>
          </a:xfrm>
          <a:prstGeom prst="rect">
            <a:avLst/>
          </a:prstGeom>
          <a:solidFill>
            <a:srgbClr val="D6E9D5">
              <a:alpha val="40000"/>
            </a:srgbClr>
          </a:solidFill>
          <a:ln>
            <a:solidFill>
              <a:srgbClr val="00B05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APP +</a:t>
            </a:r>
          </a:p>
          <a:p>
            <a:pPr algn="ctr"/>
            <a:r>
              <a:rPr lang="en-US" b="1">
                <a:solidFill>
                  <a:srgbClr val="3366FF"/>
                </a:solidFill>
                <a:latin typeface="Tw Cen MT" panose="020B0602020104020603" pitchFamily="34" charset="77"/>
              </a:rPr>
              <a:t>CUDA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3555BA-8E29-EF3F-6868-C52434512E05}"/>
              </a:ext>
            </a:extLst>
          </p:cNvPr>
          <p:cNvSpPr/>
          <p:nvPr/>
        </p:nvSpPr>
        <p:spPr>
          <a:xfrm>
            <a:off x="4968481" y="2870994"/>
            <a:ext cx="1258028" cy="441947"/>
          </a:xfrm>
          <a:prstGeom prst="rect">
            <a:avLst/>
          </a:prstGeom>
          <a:solidFill>
            <a:srgbClr val="D6E9D5">
              <a:alpha val="40000"/>
            </a:srgbClr>
          </a:solidFill>
          <a:ln>
            <a:solidFill>
              <a:srgbClr val="00B05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OS(+TDX)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38013B1-6D55-BBC9-6E49-F3FEC004C6C3}"/>
              </a:ext>
            </a:extLst>
          </p:cNvPr>
          <p:cNvCxnSpPr>
            <a:cxnSpLocks/>
          </p:cNvCxnSpPr>
          <p:nvPr/>
        </p:nvCxnSpPr>
        <p:spPr>
          <a:xfrm>
            <a:off x="4968481" y="2794793"/>
            <a:ext cx="1258028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17F6A4E2-A606-0BD4-2DCE-E53D55EB60EA}"/>
              </a:ext>
            </a:extLst>
          </p:cNvPr>
          <p:cNvSpPr/>
          <p:nvPr/>
        </p:nvSpPr>
        <p:spPr>
          <a:xfrm>
            <a:off x="4920663" y="2128179"/>
            <a:ext cx="1349543" cy="123003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b="1" kern="0">
              <a:solidFill>
                <a:srgbClr val="002060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30359A1-D49F-3B90-6033-9AAB1FE11C6B}"/>
              </a:ext>
            </a:extLst>
          </p:cNvPr>
          <p:cNvCxnSpPr>
            <a:cxnSpLocks/>
          </p:cNvCxnSpPr>
          <p:nvPr/>
        </p:nvCxnSpPr>
        <p:spPr>
          <a:xfrm flipV="1">
            <a:off x="334202" y="4386617"/>
            <a:ext cx="2052328" cy="382203"/>
          </a:xfrm>
          <a:prstGeom prst="line">
            <a:avLst/>
          </a:prstGeom>
          <a:ln w="28575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4C1516B-03A9-5796-FABE-B0D098FDDED3}"/>
              </a:ext>
            </a:extLst>
          </p:cNvPr>
          <p:cNvCxnSpPr>
            <a:cxnSpLocks/>
          </p:cNvCxnSpPr>
          <p:nvPr/>
        </p:nvCxnSpPr>
        <p:spPr>
          <a:xfrm flipH="1" flipV="1">
            <a:off x="6509286" y="4386617"/>
            <a:ext cx="2300512" cy="382203"/>
          </a:xfrm>
          <a:prstGeom prst="line">
            <a:avLst/>
          </a:prstGeom>
          <a:ln w="28575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4A94FBF6-03DE-61C9-F374-8ED5787E1023}"/>
              </a:ext>
            </a:extLst>
          </p:cNvPr>
          <p:cNvSpPr/>
          <p:nvPr/>
        </p:nvSpPr>
        <p:spPr>
          <a:xfrm>
            <a:off x="5218521" y="4768820"/>
            <a:ext cx="3602992" cy="1093407"/>
          </a:xfrm>
          <a:prstGeom prst="rect">
            <a:avLst/>
          </a:prstGeom>
          <a:solidFill>
            <a:srgbClr val="4F81BD">
              <a:lumMod val="20000"/>
              <a:lumOff val="80000"/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b="1" kern="0">
              <a:solidFill>
                <a:srgbClr val="1F497D"/>
              </a:solidFill>
              <a:latin typeface="Tw Cen MT" panose="020B0602020104020603" pitchFamily="34" charset="77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5CBA8F1-74EB-CDAD-2C2F-7607037ABAA9}"/>
              </a:ext>
            </a:extLst>
          </p:cNvPr>
          <p:cNvSpPr/>
          <p:nvPr/>
        </p:nvSpPr>
        <p:spPr>
          <a:xfrm>
            <a:off x="5312262" y="4901059"/>
            <a:ext cx="1074879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PCIe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0A4335B-D041-B271-2EC7-AFE69D195D49}"/>
              </a:ext>
            </a:extLst>
          </p:cNvPr>
          <p:cNvSpPr/>
          <p:nvPr/>
        </p:nvSpPr>
        <p:spPr>
          <a:xfrm>
            <a:off x="5314761" y="5375748"/>
            <a:ext cx="1079875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GMMU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836CDFA-5B02-963E-D563-F14A03B40AF2}"/>
              </a:ext>
            </a:extLst>
          </p:cNvPr>
          <p:cNvSpPr/>
          <p:nvPr/>
        </p:nvSpPr>
        <p:spPr>
          <a:xfrm>
            <a:off x="6513972" y="4901059"/>
            <a:ext cx="1319719" cy="88854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Compute</a:t>
            </a:r>
          </a:p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Engines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B899558-B368-1277-4709-DE4C40F5265F}"/>
              </a:ext>
            </a:extLst>
          </p:cNvPr>
          <p:cNvSpPr/>
          <p:nvPr/>
        </p:nvSpPr>
        <p:spPr>
          <a:xfrm>
            <a:off x="7902775" y="4895211"/>
            <a:ext cx="828272" cy="88854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HBM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57A2F76-4453-310C-FE95-337F4F638871}"/>
              </a:ext>
            </a:extLst>
          </p:cNvPr>
          <p:cNvCxnSpPr>
            <a:cxnSpLocks/>
            <a:endCxn id="55" idx="3"/>
          </p:cNvCxnSpPr>
          <p:nvPr/>
        </p:nvCxnSpPr>
        <p:spPr>
          <a:xfrm flipH="1">
            <a:off x="1548736" y="5543470"/>
            <a:ext cx="914400" cy="0"/>
          </a:xfrm>
          <a:prstGeom prst="line">
            <a:avLst/>
          </a:prstGeom>
          <a:ln w="76200">
            <a:solidFill>
              <a:srgbClr val="FF5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8D477396-37A9-836B-6066-B8C646350BB9}"/>
              </a:ext>
            </a:extLst>
          </p:cNvPr>
          <p:cNvCxnSpPr>
            <a:cxnSpLocks/>
            <a:stCxn id="55" idx="3"/>
          </p:cNvCxnSpPr>
          <p:nvPr/>
        </p:nvCxnSpPr>
        <p:spPr>
          <a:xfrm flipV="1">
            <a:off x="1548737" y="5045157"/>
            <a:ext cx="2125487" cy="498313"/>
          </a:xfrm>
          <a:prstGeom prst="bentConnector3">
            <a:avLst>
              <a:gd name="adj1" fmla="val -12708"/>
            </a:avLst>
          </a:prstGeom>
          <a:ln w="76200">
            <a:solidFill>
              <a:srgbClr val="FF5050"/>
            </a:solidFill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3672847-987B-F394-53DA-B3DFFAC0B980}"/>
              </a:ext>
            </a:extLst>
          </p:cNvPr>
          <p:cNvCxnSpPr>
            <a:cxnSpLocks/>
          </p:cNvCxnSpPr>
          <p:nvPr/>
        </p:nvCxnSpPr>
        <p:spPr>
          <a:xfrm>
            <a:off x="3679390" y="5045157"/>
            <a:ext cx="1607505" cy="0"/>
          </a:xfrm>
          <a:prstGeom prst="line">
            <a:avLst/>
          </a:prstGeom>
          <a:ln w="76200">
            <a:solidFill>
              <a:schemeClr val="accent4">
                <a:lumMod val="75000"/>
              </a:schemeClr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6ABE2EA-9522-02EA-FE25-05C3D3E4C9ED}"/>
              </a:ext>
            </a:extLst>
          </p:cNvPr>
          <p:cNvCxnSpPr>
            <a:cxnSpLocks/>
          </p:cNvCxnSpPr>
          <p:nvPr/>
        </p:nvCxnSpPr>
        <p:spPr>
          <a:xfrm flipV="1">
            <a:off x="3572974" y="5566640"/>
            <a:ext cx="707856" cy="789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BCBF73CD-635F-5EA9-1CBF-07CA183A6CBB}"/>
              </a:ext>
            </a:extLst>
          </p:cNvPr>
          <p:cNvSpPr txBox="1"/>
          <p:nvPr/>
        </p:nvSpPr>
        <p:spPr>
          <a:xfrm>
            <a:off x="4046457" y="4734104"/>
            <a:ext cx="1164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rgbClr val="FF4C00"/>
                </a:solidFill>
                <a:latin typeface="Cambria" panose="02040503050406030204" pitchFamily="18" charset="0"/>
              </a:rPr>
              <a:t>DMA/MMIO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DF71BD-3D55-84B9-968B-A392335F7C4B}"/>
              </a:ext>
            </a:extLst>
          </p:cNvPr>
          <p:cNvSpPr txBox="1"/>
          <p:nvPr/>
        </p:nvSpPr>
        <p:spPr>
          <a:xfrm>
            <a:off x="744830" y="1210422"/>
            <a:ext cx="7654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A275C"/>
                </a:solidFill>
              </a:rPr>
              <a:t>Communication (MMIO/DMA) will trigger </a:t>
            </a:r>
            <a:r>
              <a:rPr lang="en-US" sz="2000" b="1" dirty="0">
                <a:solidFill>
                  <a:srgbClr val="3366FF"/>
                </a:solidFill>
              </a:rPr>
              <a:t>#VE</a:t>
            </a:r>
            <a:r>
              <a:rPr lang="en-US" sz="2000" b="1" dirty="0">
                <a:solidFill>
                  <a:srgbClr val="0A275C"/>
                </a:solidFill>
              </a:rPr>
              <a:t>, TD will </a:t>
            </a:r>
            <a:r>
              <a:rPr lang="en-US" sz="2000" b="1" dirty="0">
                <a:solidFill>
                  <a:srgbClr val="FF4C00"/>
                </a:solidFill>
              </a:rPr>
              <a:t>context-switch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39E20F-CA97-3D0A-DED6-8441C2FD7490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C242A7-F6DE-677F-D064-02811DECBBBD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DDD7C80-F9C0-358C-CD67-B08955F0CD35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03292FB-495A-2A17-C644-46C9FDB6ECC5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45F95A8-21A0-7FF4-4B6B-A14758829B75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7518F30-C2A2-F501-B288-1F9CB51A73CC}"/>
              </a:ext>
            </a:extLst>
          </p:cNvPr>
          <p:cNvSpPr txBox="1"/>
          <p:nvPr/>
        </p:nvSpPr>
        <p:spPr>
          <a:xfrm>
            <a:off x="0" y="6316628"/>
            <a:ext cx="2727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Cambria" panose="02040503050406030204" pitchFamily="18" charset="0"/>
              </a:rPr>
              <a:t>MEE: Memory Encryption Engine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6ED102B-A4ED-B965-3CD1-F44D3A83833E}"/>
              </a:ext>
            </a:extLst>
          </p:cNvPr>
          <p:cNvSpPr txBox="1"/>
          <p:nvPr/>
        </p:nvSpPr>
        <p:spPr>
          <a:xfrm>
            <a:off x="334202" y="5869398"/>
            <a:ext cx="3431893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CPU Package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5850259-A7D0-2079-D9A0-CD88E64E3916}"/>
              </a:ext>
            </a:extLst>
          </p:cNvPr>
          <p:cNvSpPr txBox="1"/>
          <p:nvPr/>
        </p:nvSpPr>
        <p:spPr>
          <a:xfrm>
            <a:off x="5745434" y="5868535"/>
            <a:ext cx="3076080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GPU Package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BB04AED1-E19A-BA43-6756-1380E20C14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4012" y="4690936"/>
            <a:ext cx="287550" cy="28755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0677AF15-9DFA-56A8-914B-9BE8F63AF5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2307" y="4930230"/>
            <a:ext cx="256862" cy="25686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57821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2.22222E-6 -7.40741E-7 L 0.15139 -7.40741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69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0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0.3177 -0.03171 C -0.19097 -0.03472 -0.06406 -0.03796 -0.01059 -0.03171 C 0.04271 -0.02569 0.02257 -0.01065 0.00243 0.00463 " pathEditMode="relative" ptsTypes="AAA">
                                      <p:cBhvr>
                                        <p:cTn id="9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346FF-499C-9BD5-6528-AD3A26864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F14FC-4BC4-9A54-0544-342F250A8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>
            <a:normAutofit/>
          </a:bodyPr>
          <a:lstStyle/>
          <a:p>
            <a:r>
              <a:rPr lang="en-US">
                <a:solidFill>
                  <a:srgbClr val="003393"/>
                </a:solidFill>
              </a:rPr>
              <a:t>Real World Setup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A6C39E-2E7F-60F5-C331-74AE9685FD1C}"/>
              </a:ext>
            </a:extLst>
          </p:cNvPr>
          <p:cNvSpPr txBox="1"/>
          <p:nvPr/>
        </p:nvSpPr>
        <p:spPr>
          <a:xfrm>
            <a:off x="4991100" y="3740299"/>
            <a:ext cx="419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CC-capable CPUs: support TDX or SEV-SNP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C4B082-E366-92DF-28AE-D0E7350BDCA6}"/>
              </a:ext>
            </a:extLst>
          </p:cNvPr>
          <p:cNvSpPr txBox="1"/>
          <p:nvPr/>
        </p:nvSpPr>
        <p:spPr>
          <a:xfrm>
            <a:off x="4991100" y="4161544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H100 is the first GPU that supports CC.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79C5E8-F9F8-F94B-C815-FE912ED9DCB4}"/>
              </a:ext>
            </a:extLst>
          </p:cNvPr>
          <p:cNvSpPr txBox="1"/>
          <p:nvPr/>
        </p:nvSpPr>
        <p:spPr>
          <a:xfrm>
            <a:off x="2665008" y="1346791"/>
            <a:ext cx="6006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TeXGyrePagella" pitchFamily="2" charset="77"/>
                <a:hlinkClick r:id="rId4"/>
              </a:rPr>
              <a:t>https://github.com/insight-cal-uva/hcc-ispass25-artifact</a:t>
            </a:r>
            <a:r>
              <a:rPr lang="en-US" b="1">
                <a:latin typeface="TeXGyrePagella" pitchFamily="2" charset="77"/>
              </a:rPr>
              <a:t> </a:t>
            </a:r>
          </a:p>
        </p:txBody>
      </p:sp>
      <p:pic>
        <p:nvPicPr>
          <p:cNvPr id="2050" name="Picture 2" descr="Reproducibility Badges">
            <a:extLst>
              <a:ext uri="{FF2B5EF4-FFF2-40B4-BE49-F238E27FC236}">
                <a16:creationId xmlns:a16="http://schemas.microsoft.com/office/drawing/2014/main" id="{08F5F112-6507-83FE-EB65-59B2D5EABC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3" t="15523" r="78334" b="65505"/>
          <a:stretch/>
        </p:blipFill>
        <p:spPr bwMode="auto">
          <a:xfrm>
            <a:off x="914400" y="1112357"/>
            <a:ext cx="1676400" cy="83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855D42-9E82-FFF5-ECFE-49CED286B3D4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13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12" name="Dikdörtgen 4">
            <a:extLst>
              <a:ext uri="{FF2B5EF4-FFF2-40B4-BE49-F238E27FC236}">
                <a16:creationId xmlns:a16="http://schemas.microsoft.com/office/drawing/2014/main" id="{00E1EF42-8714-6044-9B28-44AB8229B8E9}"/>
              </a:ext>
            </a:extLst>
          </p:cNvPr>
          <p:cNvSpPr/>
          <p:nvPr/>
        </p:nvSpPr>
        <p:spPr bwMode="auto">
          <a:xfrm>
            <a:off x="206091" y="4768543"/>
            <a:ext cx="8886249" cy="1617650"/>
          </a:xfrm>
          <a:prstGeom prst="rect">
            <a:avLst/>
          </a:prstGeom>
          <a:solidFill>
            <a:srgbClr val="FFDACD">
              <a:alpha val="60000"/>
            </a:srgb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/>
            <a:r>
              <a:rPr lang="en-US" sz="2200" b="1">
                <a:latin typeface="Cambria" panose="02040503050406030204" pitchFamily="18" charset="0"/>
                <a:ea typeface="Cambria"/>
                <a:cs typeface="Tahoma"/>
              </a:rPr>
              <a:t>Problem:</a:t>
            </a:r>
          </a:p>
          <a:p>
            <a:pPr marL="285750" indent="-285750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latin typeface="Cambria" panose="02040503050406030204" pitchFamily="18" charset="0"/>
                <a:ea typeface="Cambria"/>
                <a:cs typeface="Tahoma"/>
              </a:rPr>
              <a:t>Confidential Computing </a:t>
            </a:r>
            <a:r>
              <a:rPr lang="en-US" sz="2000" b="1">
                <a:solidFill>
                  <a:srgbClr val="7A62E7"/>
                </a:solidFill>
                <a:latin typeface="Cambria" panose="02040503050406030204" pitchFamily="18" charset="0"/>
                <a:ea typeface="Cambria"/>
                <a:cs typeface="Tahoma"/>
              </a:rPr>
              <a:t>with GPU </a:t>
            </a:r>
            <a:r>
              <a:rPr lang="en-US" sz="2000">
                <a:latin typeface="Cambria" panose="02040503050406030204" pitchFamily="18" charset="0"/>
                <a:ea typeface="Cambria"/>
                <a:cs typeface="Tahoma"/>
              </a:rPr>
              <a:t>is emerging</a:t>
            </a:r>
          </a:p>
          <a:p>
            <a:pPr marL="285750" indent="-285750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latin typeface="Cambria"/>
                <a:ea typeface="Cambria"/>
                <a:cs typeface="Tahoma"/>
              </a:rPr>
              <a:t>Existing work lacks </a:t>
            </a:r>
            <a:r>
              <a:rPr lang="en-US" sz="2000" b="1">
                <a:solidFill>
                  <a:srgbClr val="7A62E7"/>
                </a:solidFill>
                <a:latin typeface="Cambria"/>
                <a:ea typeface="Cambria"/>
                <a:cs typeface="Tahoma"/>
              </a:rPr>
              <a:t>detailed</a:t>
            </a:r>
            <a:r>
              <a:rPr lang="en-US" sz="2000">
                <a:latin typeface="Cambria"/>
                <a:ea typeface="Cambria"/>
                <a:cs typeface="Tahoma"/>
              </a:rPr>
              <a:t> performance </a:t>
            </a:r>
            <a:r>
              <a:rPr lang="en-US" sz="2000" b="1">
                <a:solidFill>
                  <a:srgbClr val="7A62E7"/>
                </a:solidFill>
                <a:latin typeface="Cambria"/>
                <a:ea typeface="Cambria"/>
                <a:cs typeface="Tahoma"/>
              </a:rPr>
              <a:t>dissection</a:t>
            </a:r>
            <a:endParaRPr lang="en-US" sz="2000" b="1">
              <a:solidFill>
                <a:srgbClr val="7A62E7"/>
              </a:solidFill>
              <a:latin typeface="Cambria" panose="02040503050406030204" pitchFamily="18" charset="0"/>
              <a:ea typeface="Cambria"/>
              <a:cs typeface="Tahoma"/>
            </a:endParaRPr>
          </a:p>
          <a:p>
            <a:pPr marL="285750" indent="-285750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7A62E7"/>
                </a:solidFill>
                <a:latin typeface="Cambria" panose="02040503050406030204" pitchFamily="18" charset="0"/>
                <a:ea typeface="Cambria"/>
                <a:cs typeface="Tahoma"/>
              </a:rPr>
              <a:t>Optimization insights </a:t>
            </a:r>
            <a:r>
              <a:rPr lang="en-US" sz="2000">
                <a:latin typeface="Cambria" panose="02040503050406030204" pitchFamily="18" charset="0"/>
                <a:ea typeface="Cambria"/>
                <a:cs typeface="Tahoma"/>
              </a:rPr>
              <a:t>remain unclear due to limited characterization</a:t>
            </a:r>
            <a:endParaRPr lang="en-US" sz="2000">
              <a:latin typeface="Cambria" panose="0204050305040603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0DA532-4674-35D3-C18B-4E4DC98957D0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5F26D7-CA45-32E3-19AB-EAFC12689433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899D5E-3D9E-63F5-FAF3-67BB74220B64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528194-4A44-A0AE-0069-417DC6CCE2EE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2827A2-07F3-4C82-AAB3-C3D5DEA2A20F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F47A6F3-6764-A8AA-AB4F-E71E8168C6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047" y="1950557"/>
            <a:ext cx="4653053" cy="267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90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E6BBF-D78B-D17E-32C2-82B8B1E5F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sp>
        <p:nvSpPr>
          <p:cNvPr id="108" name="Rounded Rectangle 60">
            <a:extLst>
              <a:ext uri="{FF2B5EF4-FFF2-40B4-BE49-F238E27FC236}">
                <a16:creationId xmlns:a16="http://schemas.microsoft.com/office/drawing/2014/main" id="{7395EFDD-3D20-043E-D0D9-56168E6BA044}"/>
              </a:ext>
            </a:extLst>
          </p:cNvPr>
          <p:cNvSpPr/>
          <p:nvPr/>
        </p:nvSpPr>
        <p:spPr>
          <a:xfrm>
            <a:off x="380327" y="3727127"/>
            <a:ext cx="1215492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ALLOC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B27E5D2-FE6D-F2B4-977E-4AB931369D06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14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D318C1-C02D-2D6F-2D86-ACB06D528104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8598A1-3A6E-C91C-3770-469143BCCF77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6A894C-561E-CAF8-EF2C-32B8B91EEED7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A6DC247-F9FC-EC6E-A1DE-B8DBC0782B7D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9A0BC8-A0A6-1956-BD19-FC0FFCE345A1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42262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67CCA-E048-7A11-AC80-FCEE5EA1E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F8422-5411-ABBF-E6F2-BFCD8C9F1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sp>
        <p:nvSpPr>
          <p:cNvPr id="100" name="Rounded Rectangle 60">
            <a:extLst>
              <a:ext uri="{FF2B5EF4-FFF2-40B4-BE49-F238E27FC236}">
                <a16:creationId xmlns:a16="http://schemas.microsoft.com/office/drawing/2014/main" id="{2E730698-CF48-E3B0-3F3A-DE4129CEF34F}"/>
              </a:ext>
            </a:extLst>
          </p:cNvPr>
          <p:cNvSpPr/>
          <p:nvPr/>
        </p:nvSpPr>
        <p:spPr>
          <a:xfrm>
            <a:off x="1595820" y="3727127"/>
            <a:ext cx="861307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H2D</a:t>
            </a:r>
          </a:p>
        </p:txBody>
      </p:sp>
      <p:sp>
        <p:nvSpPr>
          <p:cNvPr id="108" name="Rounded Rectangle 60">
            <a:extLst>
              <a:ext uri="{FF2B5EF4-FFF2-40B4-BE49-F238E27FC236}">
                <a16:creationId xmlns:a16="http://schemas.microsoft.com/office/drawing/2014/main" id="{3A568543-3563-A76F-9F95-26B7FC3D420D}"/>
              </a:ext>
            </a:extLst>
          </p:cNvPr>
          <p:cNvSpPr/>
          <p:nvPr/>
        </p:nvSpPr>
        <p:spPr>
          <a:xfrm>
            <a:off x="380327" y="3727127"/>
            <a:ext cx="1215492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ALLOC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FE9F9FEE-AA74-0C80-76B2-ECE09D64336F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15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0C34E1-C28F-CF2F-55E8-73D2CD883C47}"/>
              </a:ext>
            </a:extLst>
          </p:cNvPr>
          <p:cNvSpPr txBox="1"/>
          <p:nvPr/>
        </p:nvSpPr>
        <p:spPr>
          <a:xfrm>
            <a:off x="0" y="6284620"/>
            <a:ext cx="22509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H2D: host (CPU) to device (GPU) copy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E6AB9A-1B3E-1DA1-65F0-DA0CC5B81DF4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3F0012-6FA6-2D12-7E4A-6DF578965DEC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D20CF2-7488-29F8-88C5-0D7DE66B568B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0277EB-054D-0EDD-6365-2F9B447B89C6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0208CA-043E-9099-0A45-C149AF8EDD91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396748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71612-6EA8-C3AF-9C48-71CA24ED8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D2B68-7F9C-BB89-965D-F24AFCE92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sp>
        <p:nvSpPr>
          <p:cNvPr id="94" name="Rounded Rectangle 61">
            <a:extLst>
              <a:ext uri="{FF2B5EF4-FFF2-40B4-BE49-F238E27FC236}">
                <a16:creationId xmlns:a16="http://schemas.microsoft.com/office/drawing/2014/main" id="{A05C2D4D-D8DD-4F34-28AE-959E7AF4793F}"/>
              </a:ext>
            </a:extLst>
          </p:cNvPr>
          <p:cNvSpPr/>
          <p:nvPr/>
        </p:nvSpPr>
        <p:spPr>
          <a:xfrm>
            <a:off x="2461237" y="372712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96" name="Rounded Rectangle 63">
            <a:extLst>
              <a:ext uri="{FF2B5EF4-FFF2-40B4-BE49-F238E27FC236}">
                <a16:creationId xmlns:a16="http://schemas.microsoft.com/office/drawing/2014/main" id="{CC5A5BFB-C277-2FBF-03A1-0C4B7B8D13A1}"/>
              </a:ext>
            </a:extLst>
          </p:cNvPr>
          <p:cNvSpPr/>
          <p:nvPr/>
        </p:nvSpPr>
        <p:spPr>
          <a:xfrm>
            <a:off x="4149265" y="3053352"/>
            <a:ext cx="542115" cy="5984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16473820-1252-74F2-A6AB-3DDA8B726127}"/>
              </a:ext>
            </a:extLst>
          </p:cNvPr>
          <p:cNvSpPr/>
          <p:nvPr/>
        </p:nvSpPr>
        <p:spPr>
          <a:xfrm>
            <a:off x="3954191" y="3053354"/>
            <a:ext cx="210312" cy="594359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4" name="Rounded Rectangle 60">
            <a:extLst>
              <a:ext uri="{FF2B5EF4-FFF2-40B4-BE49-F238E27FC236}">
                <a16:creationId xmlns:a16="http://schemas.microsoft.com/office/drawing/2014/main" id="{E91446C8-70F9-8692-49BE-5038E6B01FE0}"/>
              </a:ext>
            </a:extLst>
          </p:cNvPr>
          <p:cNvSpPr/>
          <p:nvPr/>
        </p:nvSpPr>
        <p:spPr>
          <a:xfrm>
            <a:off x="1595820" y="3727127"/>
            <a:ext cx="861307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H2D</a:t>
            </a:r>
          </a:p>
        </p:txBody>
      </p:sp>
      <p:sp>
        <p:nvSpPr>
          <p:cNvPr id="10" name="Rounded Rectangle 60">
            <a:extLst>
              <a:ext uri="{FF2B5EF4-FFF2-40B4-BE49-F238E27FC236}">
                <a16:creationId xmlns:a16="http://schemas.microsoft.com/office/drawing/2014/main" id="{BA3A28A9-9766-B246-C638-4F62F6CAB1AC}"/>
              </a:ext>
            </a:extLst>
          </p:cNvPr>
          <p:cNvSpPr/>
          <p:nvPr/>
        </p:nvSpPr>
        <p:spPr>
          <a:xfrm>
            <a:off x="380327" y="3727127"/>
            <a:ext cx="1215492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ALLOC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CF781536-09BE-FB44-6B29-328D9CE50FD3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16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663389-B0F0-62CA-E72D-BD8046B8D207}"/>
              </a:ext>
            </a:extLst>
          </p:cNvPr>
          <p:cNvSpPr txBox="1"/>
          <p:nvPr/>
        </p:nvSpPr>
        <p:spPr>
          <a:xfrm>
            <a:off x="0" y="6284620"/>
            <a:ext cx="22509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H2D: host (CPU) to device (GPU) copy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87E3EB-D921-0829-7DF6-AAD08E666CB4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EA7798-0FCF-DEDB-DF40-4FDBBEE20A57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D195B7-5A67-0EF2-83F2-682A1D26FB46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18179D-DB8B-7AEE-FE41-2184D2762510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9F5742-E3D3-4C2C-96A6-2E5051321A7C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24521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92B6FA-38B4-4955-D7A1-78BE143CC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433DA-8EA7-7876-1DF5-A3635F511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sp>
        <p:nvSpPr>
          <p:cNvPr id="94" name="Rounded Rectangle 61">
            <a:extLst>
              <a:ext uri="{FF2B5EF4-FFF2-40B4-BE49-F238E27FC236}">
                <a16:creationId xmlns:a16="http://schemas.microsoft.com/office/drawing/2014/main" id="{FE4D8CF3-7D5D-E0C8-1068-B403FEC902CF}"/>
              </a:ext>
            </a:extLst>
          </p:cNvPr>
          <p:cNvSpPr/>
          <p:nvPr/>
        </p:nvSpPr>
        <p:spPr>
          <a:xfrm>
            <a:off x="2461237" y="372712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95" name="Rounded Rectangle 62">
            <a:extLst>
              <a:ext uri="{FF2B5EF4-FFF2-40B4-BE49-F238E27FC236}">
                <a16:creationId xmlns:a16="http://schemas.microsoft.com/office/drawing/2014/main" id="{AF54A52E-47B3-20C1-96F1-9446D3F4FF50}"/>
              </a:ext>
            </a:extLst>
          </p:cNvPr>
          <p:cNvSpPr/>
          <p:nvPr/>
        </p:nvSpPr>
        <p:spPr>
          <a:xfrm>
            <a:off x="4149352" y="372216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96" name="Rounded Rectangle 63">
            <a:extLst>
              <a:ext uri="{FF2B5EF4-FFF2-40B4-BE49-F238E27FC236}">
                <a16:creationId xmlns:a16="http://schemas.microsoft.com/office/drawing/2014/main" id="{0A91E026-8C0C-0D19-CC81-AC8DDDA7A617}"/>
              </a:ext>
            </a:extLst>
          </p:cNvPr>
          <p:cNvSpPr/>
          <p:nvPr/>
        </p:nvSpPr>
        <p:spPr>
          <a:xfrm>
            <a:off x="4149265" y="3053352"/>
            <a:ext cx="542115" cy="5984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97" name="Rounded Rectangle 64">
            <a:extLst>
              <a:ext uri="{FF2B5EF4-FFF2-40B4-BE49-F238E27FC236}">
                <a16:creationId xmlns:a16="http://schemas.microsoft.com/office/drawing/2014/main" id="{16DBD8F1-96F5-0EC7-4CF2-833CB1F7E80D}"/>
              </a:ext>
            </a:extLst>
          </p:cNvPr>
          <p:cNvSpPr/>
          <p:nvPr/>
        </p:nvSpPr>
        <p:spPr>
          <a:xfrm>
            <a:off x="5864340" y="3053352"/>
            <a:ext cx="542115" cy="5984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588EC3AD-E859-7CBD-4A34-DDC6F729076E}"/>
              </a:ext>
            </a:extLst>
          </p:cNvPr>
          <p:cNvSpPr/>
          <p:nvPr/>
        </p:nvSpPr>
        <p:spPr>
          <a:xfrm>
            <a:off x="3923723" y="3729936"/>
            <a:ext cx="225631" cy="586592"/>
          </a:xfrm>
          <a:prstGeom prst="rect">
            <a:avLst/>
          </a:prstGeom>
          <a:pattFill prst="wdUpDiag">
            <a:fgClr>
              <a:srgbClr val="4E67C8"/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DBB2573-92CE-8CC5-728F-C6A0B3762241}"/>
              </a:ext>
            </a:extLst>
          </p:cNvPr>
          <p:cNvSpPr/>
          <p:nvPr/>
        </p:nvSpPr>
        <p:spPr>
          <a:xfrm>
            <a:off x="3954191" y="3053354"/>
            <a:ext cx="210312" cy="594359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11EC18AD-0503-D022-EB48-27B02D8233F7}"/>
              </a:ext>
            </a:extLst>
          </p:cNvPr>
          <p:cNvSpPr/>
          <p:nvPr/>
        </p:nvSpPr>
        <p:spPr>
          <a:xfrm>
            <a:off x="5623247" y="3053351"/>
            <a:ext cx="241093" cy="600472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4" name="Rounded Rectangle 60">
            <a:extLst>
              <a:ext uri="{FF2B5EF4-FFF2-40B4-BE49-F238E27FC236}">
                <a16:creationId xmlns:a16="http://schemas.microsoft.com/office/drawing/2014/main" id="{3AEE1CDA-E598-568D-758A-A62CE74CC454}"/>
              </a:ext>
            </a:extLst>
          </p:cNvPr>
          <p:cNvSpPr/>
          <p:nvPr/>
        </p:nvSpPr>
        <p:spPr>
          <a:xfrm>
            <a:off x="1595820" y="3727127"/>
            <a:ext cx="861307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H2D</a:t>
            </a:r>
          </a:p>
        </p:txBody>
      </p:sp>
      <p:sp>
        <p:nvSpPr>
          <p:cNvPr id="10" name="Rounded Rectangle 60">
            <a:extLst>
              <a:ext uri="{FF2B5EF4-FFF2-40B4-BE49-F238E27FC236}">
                <a16:creationId xmlns:a16="http://schemas.microsoft.com/office/drawing/2014/main" id="{B79D7F81-3B4B-A861-C958-E456CCEF66D3}"/>
              </a:ext>
            </a:extLst>
          </p:cNvPr>
          <p:cNvSpPr/>
          <p:nvPr/>
        </p:nvSpPr>
        <p:spPr>
          <a:xfrm>
            <a:off x="380327" y="3727127"/>
            <a:ext cx="1215492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ALLOC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36013D-F872-DEDE-F20D-312360569654}"/>
              </a:ext>
            </a:extLst>
          </p:cNvPr>
          <p:cNvSpPr txBox="1"/>
          <p:nvPr/>
        </p:nvSpPr>
        <p:spPr>
          <a:xfrm>
            <a:off x="1153178" y="2379840"/>
            <a:ext cx="3565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3">
                    <a:lumMod val="75000"/>
                  </a:schemeClr>
                </a:solidFill>
              </a:rPr>
              <a:t>Kernel Queueing Time (KQT)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3491EA-CEB1-627D-DE00-F35E7E332864}"/>
              </a:ext>
            </a:extLst>
          </p:cNvPr>
          <p:cNvSpPr txBox="1"/>
          <p:nvPr/>
        </p:nvSpPr>
        <p:spPr>
          <a:xfrm>
            <a:off x="599332" y="4700889"/>
            <a:ext cx="3565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4">
                    <a:lumMod val="75000"/>
                  </a:schemeClr>
                </a:solidFill>
              </a:rPr>
              <a:t>Kernel Launch Overhead (KLO)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41CAB3-3D58-935F-6541-327B6D93D924}"/>
              </a:ext>
            </a:extLst>
          </p:cNvPr>
          <p:cNvSpPr txBox="1"/>
          <p:nvPr/>
        </p:nvSpPr>
        <p:spPr>
          <a:xfrm>
            <a:off x="4835439" y="2379840"/>
            <a:ext cx="3556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1">
                    <a:lumMod val="75000"/>
                  </a:schemeClr>
                </a:solidFill>
              </a:rPr>
              <a:t>Kernel Execution Time (KET)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91165E54-35F7-2A28-69F1-0B1AC180D03E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17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1C160C-322F-7629-5844-8194DD677067}"/>
              </a:ext>
            </a:extLst>
          </p:cNvPr>
          <p:cNvSpPr txBox="1"/>
          <p:nvPr/>
        </p:nvSpPr>
        <p:spPr>
          <a:xfrm>
            <a:off x="0" y="6284620"/>
            <a:ext cx="22509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H2D: host (CPU) to device (GPU) copy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056E8E9-42AD-93D0-DD3B-B6C23E076DF5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36F365C-6323-E479-78BD-7AA7FB6E15A3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B1B4E0A-B56E-70B0-1957-C3FB886C12AC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68980D-A466-350C-7054-2DC7499B4F12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02FA5C4-54CF-8FA5-CBFC-ABD80BF723AA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1E154CB-A456-E9C5-3892-91A5E5C29E99}"/>
              </a:ext>
            </a:extLst>
          </p:cNvPr>
          <p:cNvCxnSpPr>
            <a:cxnSpLocks/>
            <a:endCxn id="115" idx="1"/>
          </p:cNvCxnSpPr>
          <p:nvPr/>
        </p:nvCxnSpPr>
        <p:spPr>
          <a:xfrm>
            <a:off x="3686756" y="2773700"/>
            <a:ext cx="267435" cy="576834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D6CB463-5B43-6670-6703-89CB0D3A735A}"/>
              </a:ext>
            </a:extLst>
          </p:cNvPr>
          <p:cNvCxnSpPr>
            <a:cxnSpLocks/>
            <a:endCxn id="96" idx="3"/>
          </p:cNvCxnSpPr>
          <p:nvPr/>
        </p:nvCxnSpPr>
        <p:spPr>
          <a:xfrm flipH="1">
            <a:off x="4691380" y="2773700"/>
            <a:ext cx="498431" cy="578868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14EAA0C-CDAE-D04D-88F2-2B5CD863124A}"/>
              </a:ext>
            </a:extLst>
          </p:cNvPr>
          <p:cNvCxnSpPr>
            <a:cxnSpLocks/>
            <a:endCxn id="94" idx="2"/>
          </p:cNvCxnSpPr>
          <p:nvPr/>
        </p:nvCxnSpPr>
        <p:spPr>
          <a:xfrm flipV="1">
            <a:off x="3192941" y="4321487"/>
            <a:ext cx="0" cy="461528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CCF16F4-F20B-527F-17D7-0F5A2EFE2EAE}"/>
              </a:ext>
            </a:extLst>
          </p:cNvPr>
          <p:cNvSpPr txBox="1"/>
          <p:nvPr/>
        </p:nvSpPr>
        <p:spPr>
          <a:xfrm>
            <a:off x="4149265" y="4695144"/>
            <a:ext cx="3556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rgbClr val="011EAA"/>
                </a:solidFill>
              </a:rPr>
              <a:t>Launch Queueing Time (LQT)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CC8720D-A01B-0629-02AB-A8BA4E55751D}"/>
              </a:ext>
            </a:extLst>
          </p:cNvPr>
          <p:cNvCxnSpPr>
            <a:cxnSpLocks/>
            <a:endCxn id="113" idx="2"/>
          </p:cNvCxnSpPr>
          <p:nvPr/>
        </p:nvCxnSpPr>
        <p:spPr>
          <a:xfrm flipH="1" flipV="1">
            <a:off x="4036539" y="4316528"/>
            <a:ext cx="279721" cy="466487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50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25EB9-F132-2F24-119C-016660FA4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87C5C-3240-C4B6-C794-27881D071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EBBA3D2-FE91-3D07-3C63-A92BB0CC49CC}"/>
              </a:ext>
            </a:extLst>
          </p:cNvPr>
          <p:cNvGrpSpPr/>
          <p:nvPr/>
        </p:nvGrpSpPr>
        <p:grpSpPr>
          <a:xfrm>
            <a:off x="5611839" y="3720239"/>
            <a:ext cx="1260279" cy="594360"/>
            <a:chOff x="5656763" y="3738414"/>
            <a:chExt cx="1260278" cy="594360"/>
          </a:xfrm>
        </p:grpSpPr>
        <p:sp>
          <p:nvSpPr>
            <p:cNvPr id="17" name="Rounded Rectangle 67">
              <a:extLst>
                <a:ext uri="{FF2B5EF4-FFF2-40B4-BE49-F238E27FC236}">
                  <a16:creationId xmlns:a16="http://schemas.microsoft.com/office/drawing/2014/main" id="{0161509F-96EA-5068-524E-E23E7A4A661D}"/>
                </a:ext>
              </a:extLst>
            </p:cNvPr>
            <p:cNvSpPr/>
            <p:nvPr/>
          </p:nvSpPr>
          <p:spPr>
            <a:xfrm>
              <a:off x="5656763" y="3738414"/>
              <a:ext cx="1260278" cy="594360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>
                <a:solidFill>
                  <a:prstClr val="black"/>
                </a:solidFill>
                <a:ea typeface="Harding Text Web Regular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3B03C97-9825-6574-BA9B-BFF5574B72F7}"/>
                </a:ext>
              </a:extLst>
            </p:cNvPr>
            <p:cNvSpPr txBox="1"/>
            <p:nvPr/>
          </p:nvSpPr>
          <p:spPr>
            <a:xfrm>
              <a:off x="5686535" y="3813239"/>
              <a:ext cx="10783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>
                <a:defRPr/>
              </a:pPr>
              <a:r>
                <a:rPr lang="en-US" sz="2400" b="1" kern="0">
                  <a:solidFill>
                    <a:prstClr val="black"/>
                  </a:solidFill>
                </a:rPr>
                <a:t>SYNC</a:t>
              </a:r>
            </a:p>
          </p:txBody>
        </p:sp>
      </p:grp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1B1A9947-345C-A6B9-9841-10D09C0A41A3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18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E0C06B-09D2-CF6F-E46D-360AB3511218}"/>
              </a:ext>
            </a:extLst>
          </p:cNvPr>
          <p:cNvSpPr txBox="1"/>
          <p:nvPr/>
        </p:nvSpPr>
        <p:spPr>
          <a:xfrm>
            <a:off x="0" y="6284620"/>
            <a:ext cx="22509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H2D: host (CPU) to device (GPU) copy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BA87BA8-3128-AD5D-6407-5539B1084266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9702048-DCC2-79B4-CD10-283725086606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9A3353-FFE8-4F75-4352-5EE32BAF101F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D91ECD5-DCDC-2EA1-1F4B-48D25D868A2C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7BE0C2B-CB32-293A-2A6E-6DD555752E61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43" name="Rounded Rectangle 61">
            <a:extLst>
              <a:ext uri="{FF2B5EF4-FFF2-40B4-BE49-F238E27FC236}">
                <a16:creationId xmlns:a16="http://schemas.microsoft.com/office/drawing/2014/main" id="{C8ADA674-9579-131F-404B-AD2AC9D838F9}"/>
              </a:ext>
            </a:extLst>
          </p:cNvPr>
          <p:cNvSpPr/>
          <p:nvPr/>
        </p:nvSpPr>
        <p:spPr>
          <a:xfrm>
            <a:off x="2461237" y="372712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44" name="Rounded Rectangle 62">
            <a:extLst>
              <a:ext uri="{FF2B5EF4-FFF2-40B4-BE49-F238E27FC236}">
                <a16:creationId xmlns:a16="http://schemas.microsoft.com/office/drawing/2014/main" id="{8467EC62-18BD-3EF0-8399-AFDDC1FA0FA3}"/>
              </a:ext>
            </a:extLst>
          </p:cNvPr>
          <p:cNvSpPr/>
          <p:nvPr/>
        </p:nvSpPr>
        <p:spPr>
          <a:xfrm>
            <a:off x="4149352" y="372216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45" name="Rounded Rectangle 63">
            <a:extLst>
              <a:ext uri="{FF2B5EF4-FFF2-40B4-BE49-F238E27FC236}">
                <a16:creationId xmlns:a16="http://schemas.microsoft.com/office/drawing/2014/main" id="{2391F1AB-8D58-AE92-6F9F-78B27C25AB8A}"/>
              </a:ext>
            </a:extLst>
          </p:cNvPr>
          <p:cNvSpPr/>
          <p:nvPr/>
        </p:nvSpPr>
        <p:spPr>
          <a:xfrm>
            <a:off x="4149265" y="3053352"/>
            <a:ext cx="542115" cy="5984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46" name="Rounded Rectangle 64">
            <a:extLst>
              <a:ext uri="{FF2B5EF4-FFF2-40B4-BE49-F238E27FC236}">
                <a16:creationId xmlns:a16="http://schemas.microsoft.com/office/drawing/2014/main" id="{89BC6486-A9C3-DCA0-6453-B576BA950CA5}"/>
              </a:ext>
            </a:extLst>
          </p:cNvPr>
          <p:cNvSpPr/>
          <p:nvPr/>
        </p:nvSpPr>
        <p:spPr>
          <a:xfrm>
            <a:off x="5864340" y="3053352"/>
            <a:ext cx="542115" cy="5984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AE5F12-84D0-1C82-84A6-4CEB96B03D5A}"/>
              </a:ext>
            </a:extLst>
          </p:cNvPr>
          <p:cNvSpPr/>
          <p:nvPr/>
        </p:nvSpPr>
        <p:spPr>
          <a:xfrm>
            <a:off x="3923723" y="3729936"/>
            <a:ext cx="225631" cy="586592"/>
          </a:xfrm>
          <a:prstGeom prst="rect">
            <a:avLst/>
          </a:prstGeom>
          <a:pattFill prst="wdUpDiag">
            <a:fgClr>
              <a:srgbClr val="4E67C8"/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4686817-99CA-8ADE-665B-4D64A5F9A951}"/>
              </a:ext>
            </a:extLst>
          </p:cNvPr>
          <p:cNvSpPr/>
          <p:nvPr/>
        </p:nvSpPr>
        <p:spPr>
          <a:xfrm>
            <a:off x="3954191" y="3053354"/>
            <a:ext cx="210312" cy="594359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2065EF8-E429-5F4A-15DC-6B5A5A5CBE7D}"/>
              </a:ext>
            </a:extLst>
          </p:cNvPr>
          <p:cNvSpPr/>
          <p:nvPr/>
        </p:nvSpPr>
        <p:spPr>
          <a:xfrm>
            <a:off x="5623247" y="3053351"/>
            <a:ext cx="241093" cy="600472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50" name="Rounded Rectangle 60">
            <a:extLst>
              <a:ext uri="{FF2B5EF4-FFF2-40B4-BE49-F238E27FC236}">
                <a16:creationId xmlns:a16="http://schemas.microsoft.com/office/drawing/2014/main" id="{E9D52DD1-B2F7-241D-C149-6549CE41B446}"/>
              </a:ext>
            </a:extLst>
          </p:cNvPr>
          <p:cNvSpPr/>
          <p:nvPr/>
        </p:nvSpPr>
        <p:spPr>
          <a:xfrm>
            <a:off x="1595820" y="3727127"/>
            <a:ext cx="861307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H2D</a:t>
            </a:r>
          </a:p>
        </p:txBody>
      </p:sp>
      <p:sp>
        <p:nvSpPr>
          <p:cNvPr id="51" name="Rounded Rectangle 60">
            <a:extLst>
              <a:ext uri="{FF2B5EF4-FFF2-40B4-BE49-F238E27FC236}">
                <a16:creationId xmlns:a16="http://schemas.microsoft.com/office/drawing/2014/main" id="{E9A7863A-EB56-BA12-35BF-50874A1ABB12}"/>
              </a:ext>
            </a:extLst>
          </p:cNvPr>
          <p:cNvSpPr/>
          <p:nvPr/>
        </p:nvSpPr>
        <p:spPr>
          <a:xfrm>
            <a:off x="380327" y="3727127"/>
            <a:ext cx="1215492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ALLOC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F516B4B-DAA4-17E4-79F6-6452744002C5}"/>
              </a:ext>
            </a:extLst>
          </p:cNvPr>
          <p:cNvSpPr txBox="1"/>
          <p:nvPr/>
        </p:nvSpPr>
        <p:spPr>
          <a:xfrm>
            <a:off x="1153178" y="2379840"/>
            <a:ext cx="3565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3">
                    <a:lumMod val="75000"/>
                  </a:schemeClr>
                </a:solidFill>
              </a:rPr>
              <a:t>Kernel Queueing Time (KQT)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452E9A0-0BCB-37B8-AF6C-E1C3C2ABF2B6}"/>
              </a:ext>
            </a:extLst>
          </p:cNvPr>
          <p:cNvSpPr txBox="1"/>
          <p:nvPr/>
        </p:nvSpPr>
        <p:spPr>
          <a:xfrm>
            <a:off x="599332" y="4700889"/>
            <a:ext cx="3565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4">
                    <a:lumMod val="75000"/>
                  </a:schemeClr>
                </a:solidFill>
              </a:rPr>
              <a:t>Kernel Launch Overhead (KLO)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E31E0B2-859C-77B8-ED94-15B53B5227EC}"/>
              </a:ext>
            </a:extLst>
          </p:cNvPr>
          <p:cNvSpPr txBox="1"/>
          <p:nvPr/>
        </p:nvSpPr>
        <p:spPr>
          <a:xfrm>
            <a:off x="4835439" y="2379840"/>
            <a:ext cx="3556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1">
                    <a:lumMod val="75000"/>
                  </a:schemeClr>
                </a:solidFill>
              </a:rPr>
              <a:t>Kernel Execution Time (KET)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1770232-4B0E-CDFA-6C3E-C65DC20058EA}"/>
              </a:ext>
            </a:extLst>
          </p:cNvPr>
          <p:cNvCxnSpPr>
            <a:cxnSpLocks/>
            <a:endCxn id="48" idx="1"/>
          </p:cNvCxnSpPr>
          <p:nvPr/>
        </p:nvCxnSpPr>
        <p:spPr>
          <a:xfrm>
            <a:off x="3686756" y="2773700"/>
            <a:ext cx="267435" cy="576834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A78D20B-45DF-3F60-3F5F-3A943CE72E91}"/>
              </a:ext>
            </a:extLst>
          </p:cNvPr>
          <p:cNvCxnSpPr>
            <a:cxnSpLocks/>
            <a:endCxn id="45" idx="3"/>
          </p:cNvCxnSpPr>
          <p:nvPr/>
        </p:nvCxnSpPr>
        <p:spPr>
          <a:xfrm flipH="1">
            <a:off x="4691380" y="2773700"/>
            <a:ext cx="498431" cy="578868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9A996FA-10A5-B8C6-F3F9-F10927538925}"/>
              </a:ext>
            </a:extLst>
          </p:cNvPr>
          <p:cNvCxnSpPr>
            <a:cxnSpLocks/>
            <a:endCxn id="43" idx="2"/>
          </p:cNvCxnSpPr>
          <p:nvPr/>
        </p:nvCxnSpPr>
        <p:spPr>
          <a:xfrm flipV="1">
            <a:off x="3192941" y="4321487"/>
            <a:ext cx="0" cy="461528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A81DE01C-E56D-70A9-CF73-4F77AEAB7BB3}"/>
              </a:ext>
            </a:extLst>
          </p:cNvPr>
          <p:cNvSpPr txBox="1"/>
          <p:nvPr/>
        </p:nvSpPr>
        <p:spPr>
          <a:xfrm>
            <a:off x="4149265" y="4695144"/>
            <a:ext cx="3556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rgbClr val="011EAA"/>
                </a:solidFill>
              </a:rPr>
              <a:t>Launch Queueing Time (LQT)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50928F2-D40D-11EF-551B-F3ABB3537C3C}"/>
              </a:ext>
            </a:extLst>
          </p:cNvPr>
          <p:cNvCxnSpPr>
            <a:cxnSpLocks/>
            <a:endCxn id="47" idx="2"/>
          </p:cNvCxnSpPr>
          <p:nvPr/>
        </p:nvCxnSpPr>
        <p:spPr>
          <a:xfrm flipH="1" flipV="1">
            <a:off x="4036539" y="4316528"/>
            <a:ext cx="279721" cy="466487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3776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FFBF07-5DA5-8924-7180-C585A7B45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3E33-5004-98E4-F66A-57DFAC421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sp>
        <p:nvSpPr>
          <p:cNvPr id="16" name="Rounded Rectangle 68">
            <a:extLst>
              <a:ext uri="{FF2B5EF4-FFF2-40B4-BE49-F238E27FC236}">
                <a16:creationId xmlns:a16="http://schemas.microsoft.com/office/drawing/2014/main" id="{BF933C9D-9511-A6FD-8F45-588BF299037E}"/>
              </a:ext>
            </a:extLst>
          </p:cNvPr>
          <p:cNvSpPr/>
          <p:nvPr/>
        </p:nvSpPr>
        <p:spPr>
          <a:xfrm>
            <a:off x="6870534" y="3718307"/>
            <a:ext cx="850099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D2H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7CFCFAE6-A4AC-2D4C-4AE5-D685A9E4B7F9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19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9D578F-8125-D653-CCF6-0B877B8F13C9}"/>
              </a:ext>
            </a:extLst>
          </p:cNvPr>
          <p:cNvSpPr txBox="1"/>
          <p:nvPr/>
        </p:nvSpPr>
        <p:spPr>
          <a:xfrm>
            <a:off x="3206" y="6068491"/>
            <a:ext cx="2247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D2H: device (GPU) to host (CPU) copy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0948CA-BEED-1B0A-CD92-D290FC36799D}"/>
              </a:ext>
            </a:extLst>
          </p:cNvPr>
          <p:cNvSpPr txBox="1"/>
          <p:nvPr/>
        </p:nvSpPr>
        <p:spPr>
          <a:xfrm>
            <a:off x="0" y="6284620"/>
            <a:ext cx="22509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H2D: host (CPU) to device (GPU) copy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90652-ADB8-88C3-4F41-44775DD2BE41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1149EA9-18E6-BE48-3D53-40F9371236BF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68D3899-ECCE-E341-D9C1-E3AD5D9CF4CB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71FE3FD-F184-5DAE-4084-63546B42DAA6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4C170F9-9772-8F81-B2FA-F48462647456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EF49F8A-CE71-0BF4-2B9E-F5CFA0288465}"/>
              </a:ext>
            </a:extLst>
          </p:cNvPr>
          <p:cNvGrpSpPr/>
          <p:nvPr/>
        </p:nvGrpSpPr>
        <p:grpSpPr>
          <a:xfrm>
            <a:off x="5611839" y="3720239"/>
            <a:ext cx="1260279" cy="594360"/>
            <a:chOff x="5656763" y="3738414"/>
            <a:chExt cx="1260278" cy="594360"/>
          </a:xfrm>
        </p:grpSpPr>
        <p:sp>
          <p:nvSpPr>
            <p:cNvPr id="46" name="Rounded Rectangle 67">
              <a:extLst>
                <a:ext uri="{FF2B5EF4-FFF2-40B4-BE49-F238E27FC236}">
                  <a16:creationId xmlns:a16="http://schemas.microsoft.com/office/drawing/2014/main" id="{2895CAA0-E4AA-B2BC-AE0A-839BD6593B19}"/>
                </a:ext>
              </a:extLst>
            </p:cNvPr>
            <p:cNvSpPr/>
            <p:nvPr/>
          </p:nvSpPr>
          <p:spPr>
            <a:xfrm>
              <a:off x="5656763" y="3738414"/>
              <a:ext cx="1260278" cy="594360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>
                <a:solidFill>
                  <a:prstClr val="black"/>
                </a:solidFill>
                <a:ea typeface="Harding Text Web Regular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BC04BDF-5D2B-205E-6E9F-CE3A805F9470}"/>
                </a:ext>
              </a:extLst>
            </p:cNvPr>
            <p:cNvSpPr txBox="1"/>
            <p:nvPr/>
          </p:nvSpPr>
          <p:spPr>
            <a:xfrm>
              <a:off x="5686535" y="3813239"/>
              <a:ext cx="10783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>
                <a:defRPr/>
              </a:pPr>
              <a:r>
                <a:rPr lang="en-US" sz="2400" b="1" kern="0">
                  <a:solidFill>
                    <a:prstClr val="black"/>
                  </a:solidFill>
                </a:rPr>
                <a:t>SYNC</a:t>
              </a:r>
            </a:p>
          </p:txBody>
        </p:sp>
      </p:grpSp>
      <p:sp>
        <p:nvSpPr>
          <p:cNvPr id="48" name="Rounded Rectangle 61">
            <a:extLst>
              <a:ext uri="{FF2B5EF4-FFF2-40B4-BE49-F238E27FC236}">
                <a16:creationId xmlns:a16="http://schemas.microsoft.com/office/drawing/2014/main" id="{17EC132C-34CA-05FC-A348-564A8F4A2A89}"/>
              </a:ext>
            </a:extLst>
          </p:cNvPr>
          <p:cNvSpPr/>
          <p:nvPr/>
        </p:nvSpPr>
        <p:spPr>
          <a:xfrm>
            <a:off x="2461237" y="372712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49" name="Rounded Rectangle 62">
            <a:extLst>
              <a:ext uri="{FF2B5EF4-FFF2-40B4-BE49-F238E27FC236}">
                <a16:creationId xmlns:a16="http://schemas.microsoft.com/office/drawing/2014/main" id="{B3F48452-4B69-51BD-CF4C-943930F0AF3A}"/>
              </a:ext>
            </a:extLst>
          </p:cNvPr>
          <p:cNvSpPr/>
          <p:nvPr/>
        </p:nvSpPr>
        <p:spPr>
          <a:xfrm>
            <a:off x="4149352" y="372216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50" name="Rounded Rectangle 63">
            <a:extLst>
              <a:ext uri="{FF2B5EF4-FFF2-40B4-BE49-F238E27FC236}">
                <a16:creationId xmlns:a16="http://schemas.microsoft.com/office/drawing/2014/main" id="{A8A32DEC-9A52-95CD-A356-799B94C99B2B}"/>
              </a:ext>
            </a:extLst>
          </p:cNvPr>
          <p:cNvSpPr/>
          <p:nvPr/>
        </p:nvSpPr>
        <p:spPr>
          <a:xfrm>
            <a:off x="4149265" y="3053352"/>
            <a:ext cx="542115" cy="5984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51" name="Rounded Rectangle 64">
            <a:extLst>
              <a:ext uri="{FF2B5EF4-FFF2-40B4-BE49-F238E27FC236}">
                <a16:creationId xmlns:a16="http://schemas.microsoft.com/office/drawing/2014/main" id="{0B173A94-5E83-E5D1-8103-9E1D13866434}"/>
              </a:ext>
            </a:extLst>
          </p:cNvPr>
          <p:cNvSpPr/>
          <p:nvPr/>
        </p:nvSpPr>
        <p:spPr>
          <a:xfrm>
            <a:off x="5864340" y="3053352"/>
            <a:ext cx="542115" cy="5984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CFE8ECE-2F94-C340-97D5-22537A063675}"/>
              </a:ext>
            </a:extLst>
          </p:cNvPr>
          <p:cNvSpPr/>
          <p:nvPr/>
        </p:nvSpPr>
        <p:spPr>
          <a:xfrm>
            <a:off x="3923723" y="3729936"/>
            <a:ext cx="225631" cy="586592"/>
          </a:xfrm>
          <a:prstGeom prst="rect">
            <a:avLst/>
          </a:prstGeom>
          <a:pattFill prst="wdUpDiag">
            <a:fgClr>
              <a:srgbClr val="4E67C8"/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31CC850-EF00-556C-8719-6B90EF711DDA}"/>
              </a:ext>
            </a:extLst>
          </p:cNvPr>
          <p:cNvSpPr/>
          <p:nvPr/>
        </p:nvSpPr>
        <p:spPr>
          <a:xfrm>
            <a:off x="3954191" y="3053354"/>
            <a:ext cx="210312" cy="594359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8DCF54F-3AE7-D1FD-6694-13F31D72B83F}"/>
              </a:ext>
            </a:extLst>
          </p:cNvPr>
          <p:cNvSpPr/>
          <p:nvPr/>
        </p:nvSpPr>
        <p:spPr>
          <a:xfrm>
            <a:off x="5623247" y="3053351"/>
            <a:ext cx="241093" cy="600472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55" name="Rounded Rectangle 60">
            <a:extLst>
              <a:ext uri="{FF2B5EF4-FFF2-40B4-BE49-F238E27FC236}">
                <a16:creationId xmlns:a16="http://schemas.microsoft.com/office/drawing/2014/main" id="{10ABAFD6-4182-48D2-2B6C-B6548A50ED19}"/>
              </a:ext>
            </a:extLst>
          </p:cNvPr>
          <p:cNvSpPr/>
          <p:nvPr/>
        </p:nvSpPr>
        <p:spPr>
          <a:xfrm>
            <a:off x="1595820" y="3727127"/>
            <a:ext cx="861307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H2D</a:t>
            </a:r>
          </a:p>
        </p:txBody>
      </p:sp>
      <p:sp>
        <p:nvSpPr>
          <p:cNvPr id="56" name="Rounded Rectangle 60">
            <a:extLst>
              <a:ext uri="{FF2B5EF4-FFF2-40B4-BE49-F238E27FC236}">
                <a16:creationId xmlns:a16="http://schemas.microsoft.com/office/drawing/2014/main" id="{6CE9F319-42B3-7959-2E27-29EE429151E7}"/>
              </a:ext>
            </a:extLst>
          </p:cNvPr>
          <p:cNvSpPr/>
          <p:nvPr/>
        </p:nvSpPr>
        <p:spPr>
          <a:xfrm>
            <a:off x="380327" y="3727127"/>
            <a:ext cx="1215492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ALLOC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E4105AC-8CE2-D27F-EA74-FD9C39D3358C}"/>
              </a:ext>
            </a:extLst>
          </p:cNvPr>
          <p:cNvSpPr txBox="1"/>
          <p:nvPr/>
        </p:nvSpPr>
        <p:spPr>
          <a:xfrm>
            <a:off x="1153178" y="2379840"/>
            <a:ext cx="3565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3">
                    <a:lumMod val="75000"/>
                  </a:schemeClr>
                </a:solidFill>
              </a:rPr>
              <a:t>Kernel Queueing Time (KQT)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566FB8A-0A9C-9E18-68DC-350F738B6032}"/>
              </a:ext>
            </a:extLst>
          </p:cNvPr>
          <p:cNvSpPr txBox="1"/>
          <p:nvPr/>
        </p:nvSpPr>
        <p:spPr>
          <a:xfrm>
            <a:off x="599332" y="4700889"/>
            <a:ext cx="3565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4">
                    <a:lumMod val="75000"/>
                  </a:schemeClr>
                </a:solidFill>
              </a:rPr>
              <a:t>Kernel Launch Overhead (KLO)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A331E98-8992-3493-6B00-A40E2ABCEA4B}"/>
              </a:ext>
            </a:extLst>
          </p:cNvPr>
          <p:cNvSpPr txBox="1"/>
          <p:nvPr/>
        </p:nvSpPr>
        <p:spPr>
          <a:xfrm>
            <a:off x="4835439" y="2379840"/>
            <a:ext cx="3556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1">
                    <a:lumMod val="75000"/>
                  </a:schemeClr>
                </a:solidFill>
              </a:rPr>
              <a:t>Kernel Execution Time (KET)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A7BA16FD-C748-6B12-E16E-0D56D3D1758E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3686756" y="2773700"/>
            <a:ext cx="267435" cy="576834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25C0BAB-4EBB-0805-2D35-0E5931161895}"/>
              </a:ext>
            </a:extLst>
          </p:cNvPr>
          <p:cNvCxnSpPr>
            <a:cxnSpLocks/>
            <a:endCxn id="50" idx="3"/>
          </p:cNvCxnSpPr>
          <p:nvPr/>
        </p:nvCxnSpPr>
        <p:spPr>
          <a:xfrm flipH="1">
            <a:off x="4691380" y="2773700"/>
            <a:ext cx="498431" cy="578868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E6C2F73-0BFB-3A75-4505-9082E14ABF88}"/>
              </a:ext>
            </a:extLst>
          </p:cNvPr>
          <p:cNvCxnSpPr>
            <a:cxnSpLocks/>
            <a:endCxn id="48" idx="2"/>
          </p:cNvCxnSpPr>
          <p:nvPr/>
        </p:nvCxnSpPr>
        <p:spPr>
          <a:xfrm flipV="1">
            <a:off x="3192941" y="4321487"/>
            <a:ext cx="0" cy="461528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21DBE333-DCC9-01CA-9547-164C2770A4D4}"/>
              </a:ext>
            </a:extLst>
          </p:cNvPr>
          <p:cNvSpPr txBox="1"/>
          <p:nvPr/>
        </p:nvSpPr>
        <p:spPr>
          <a:xfrm>
            <a:off x="4149265" y="4695144"/>
            <a:ext cx="3556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rgbClr val="011EAA"/>
                </a:solidFill>
              </a:rPr>
              <a:t>Launch Queueing Time (LQT)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0987446-FFB2-118C-A51F-2E1D07D2DB3A}"/>
              </a:ext>
            </a:extLst>
          </p:cNvPr>
          <p:cNvCxnSpPr>
            <a:cxnSpLocks/>
            <a:endCxn id="52" idx="2"/>
          </p:cNvCxnSpPr>
          <p:nvPr/>
        </p:nvCxnSpPr>
        <p:spPr>
          <a:xfrm flipH="1" flipV="1">
            <a:off x="4036539" y="4316528"/>
            <a:ext cx="279721" cy="466487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7339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>
            <a:extLst>
              <a:ext uri="{FF2B5EF4-FFF2-40B4-BE49-F238E27FC236}">
                <a16:creationId xmlns:a16="http://schemas.microsoft.com/office/drawing/2014/main" id="{38A7411C-DEF7-EFBC-1EA8-64AD62E3227F}"/>
              </a:ext>
            </a:extLst>
          </p:cNvPr>
          <p:cNvSpPr/>
          <p:nvPr/>
        </p:nvSpPr>
        <p:spPr bwMode="auto">
          <a:xfrm>
            <a:off x="128873" y="2552999"/>
            <a:ext cx="8886249" cy="736396"/>
          </a:xfrm>
          <a:prstGeom prst="rect">
            <a:avLst/>
          </a:prstGeom>
          <a:solidFill>
            <a:srgbClr val="D5CDF7">
              <a:alpha val="60000"/>
            </a:srgb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36000" rIns="91440" bIns="3600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en-US" sz="2200" b="1" dirty="0">
                <a:latin typeface="Corbel" panose="020B0503020204020204" pitchFamily="34" charset="0"/>
                <a:ea typeface="Cambria"/>
                <a:cs typeface="Tahoma"/>
              </a:rPr>
              <a:t>Goal: </a:t>
            </a:r>
            <a:r>
              <a:rPr lang="en-US" sz="2000" dirty="0">
                <a:latin typeface="Corbel" panose="020B0503020204020204" pitchFamily="34" charset="0"/>
                <a:ea typeface="Cambria"/>
              </a:rPr>
              <a:t>Dissect the </a:t>
            </a:r>
            <a:r>
              <a:rPr lang="en-US" sz="2000" b="1" dirty="0">
                <a:solidFill>
                  <a:srgbClr val="E1257C"/>
                </a:solidFill>
                <a:latin typeface="Corbel" panose="020B0503020204020204" pitchFamily="34" charset="0"/>
                <a:ea typeface="Cambria"/>
              </a:rPr>
              <a:t>performance overheads </a:t>
            </a:r>
            <a:r>
              <a:rPr lang="en-US" sz="2000" dirty="0">
                <a:latin typeface="Corbel" panose="020B0503020204020204" pitchFamily="34" charset="0"/>
                <a:ea typeface="Cambria"/>
              </a:rPr>
              <a:t>of GPU-based confidential computing that can motivate various optimizations to address them.</a:t>
            </a:r>
            <a:endParaRPr lang="tr-TR" sz="2200" dirty="0">
              <a:latin typeface="Corbel" panose="020B0503020204020204" pitchFamily="34" charset="0"/>
              <a:ea typeface="Cambria"/>
              <a:cs typeface="Tahoma"/>
            </a:endParaRPr>
          </a:p>
        </p:txBody>
      </p:sp>
      <p:sp>
        <p:nvSpPr>
          <p:cNvPr id="8" name="Dikdörtgen 4">
            <a:extLst>
              <a:ext uri="{FF2B5EF4-FFF2-40B4-BE49-F238E27FC236}">
                <a16:creationId xmlns:a16="http://schemas.microsoft.com/office/drawing/2014/main" id="{D1E33D58-C91C-A21E-3AC6-7B3F62C947FB}"/>
              </a:ext>
            </a:extLst>
          </p:cNvPr>
          <p:cNvSpPr/>
          <p:nvPr/>
        </p:nvSpPr>
        <p:spPr bwMode="auto">
          <a:xfrm>
            <a:off x="127337" y="869922"/>
            <a:ext cx="8886249" cy="1617650"/>
          </a:xfrm>
          <a:prstGeom prst="rect">
            <a:avLst/>
          </a:prstGeom>
          <a:solidFill>
            <a:srgbClr val="FFDACD">
              <a:alpha val="60000"/>
            </a:srgb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/>
            <a:r>
              <a:rPr lang="en-US" sz="2200" b="1">
                <a:latin typeface="Corbel" panose="020B0503020204020204" pitchFamily="34" charset="0"/>
                <a:ea typeface="Cambria"/>
                <a:cs typeface="Tahoma"/>
              </a:rPr>
              <a:t>Problem:</a:t>
            </a:r>
          </a:p>
          <a:p>
            <a:pPr marL="285750" indent="-285750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latin typeface="Corbel" panose="020B0503020204020204" pitchFamily="34" charset="0"/>
                <a:ea typeface="Cambria"/>
                <a:cs typeface="Tahoma"/>
              </a:rPr>
              <a:t>Confidential Computing </a:t>
            </a:r>
            <a:r>
              <a:rPr lang="en-US" sz="2000" b="1">
                <a:solidFill>
                  <a:srgbClr val="7A62E7"/>
                </a:solidFill>
                <a:latin typeface="Corbel" panose="020B0503020204020204" pitchFamily="34" charset="0"/>
                <a:ea typeface="Cambria"/>
                <a:cs typeface="Tahoma"/>
              </a:rPr>
              <a:t>with GPU </a:t>
            </a:r>
            <a:r>
              <a:rPr lang="en-US" sz="2000">
                <a:latin typeface="Corbel" panose="020B0503020204020204" pitchFamily="34" charset="0"/>
                <a:ea typeface="Cambria"/>
                <a:cs typeface="Tahoma"/>
              </a:rPr>
              <a:t>is emerging</a:t>
            </a:r>
          </a:p>
          <a:p>
            <a:pPr marL="285750" indent="-285750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latin typeface="Corbel" panose="020B0503020204020204" pitchFamily="34" charset="0"/>
                <a:ea typeface="Cambria"/>
                <a:cs typeface="Tahoma"/>
              </a:rPr>
              <a:t>Existing work lacks </a:t>
            </a:r>
            <a:r>
              <a:rPr lang="en-US" sz="2000" b="1">
                <a:solidFill>
                  <a:srgbClr val="7A62E7"/>
                </a:solidFill>
                <a:latin typeface="Corbel" panose="020B0503020204020204" pitchFamily="34" charset="0"/>
                <a:ea typeface="Cambria"/>
                <a:cs typeface="Tahoma"/>
              </a:rPr>
              <a:t>detailed</a:t>
            </a:r>
            <a:r>
              <a:rPr lang="en-US" sz="2000">
                <a:latin typeface="Corbel" panose="020B0503020204020204" pitchFamily="34" charset="0"/>
                <a:ea typeface="Cambria"/>
                <a:cs typeface="Tahoma"/>
              </a:rPr>
              <a:t> performance </a:t>
            </a:r>
            <a:r>
              <a:rPr lang="en-US" sz="2000" b="1">
                <a:solidFill>
                  <a:srgbClr val="7A62E7"/>
                </a:solidFill>
                <a:latin typeface="Corbel" panose="020B0503020204020204" pitchFamily="34" charset="0"/>
                <a:ea typeface="Cambria"/>
                <a:cs typeface="Tahoma"/>
              </a:rPr>
              <a:t>dissection</a:t>
            </a:r>
          </a:p>
          <a:p>
            <a:pPr marL="285750" indent="-285750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7A62E7"/>
                </a:solidFill>
                <a:latin typeface="Corbel" panose="020B0503020204020204" pitchFamily="34" charset="0"/>
                <a:ea typeface="Cambria"/>
                <a:cs typeface="Tahoma"/>
              </a:rPr>
              <a:t>Optimization insights </a:t>
            </a:r>
            <a:r>
              <a:rPr lang="en-US" sz="2000">
                <a:latin typeface="Corbel" panose="020B0503020204020204" pitchFamily="34" charset="0"/>
                <a:ea typeface="Cambria"/>
                <a:cs typeface="Tahoma"/>
              </a:rPr>
              <a:t>remain unclear due to limited characterization</a:t>
            </a:r>
            <a:endParaRPr lang="en-US" sz="2000">
              <a:latin typeface="Corbel" panose="020B0503020204020204" pitchFamily="34" charset="0"/>
            </a:endParaRPr>
          </a:p>
        </p:txBody>
      </p:sp>
      <p:sp>
        <p:nvSpPr>
          <p:cNvPr id="9" name="Dikdörtgen 8">
            <a:extLst>
              <a:ext uri="{FF2B5EF4-FFF2-40B4-BE49-F238E27FC236}">
                <a16:creationId xmlns:a16="http://schemas.microsoft.com/office/drawing/2014/main" id="{3FD305D6-4BEB-4F28-3226-296EF1E09DF7}"/>
              </a:ext>
            </a:extLst>
          </p:cNvPr>
          <p:cNvSpPr/>
          <p:nvPr/>
        </p:nvSpPr>
        <p:spPr bwMode="auto">
          <a:xfrm>
            <a:off x="113304" y="3354823"/>
            <a:ext cx="8914318" cy="3005508"/>
          </a:xfrm>
          <a:prstGeom prst="rect">
            <a:avLst/>
          </a:prstGeom>
          <a:solidFill>
            <a:schemeClr val="accent5">
              <a:lumMod val="20000"/>
              <a:lumOff val="80000"/>
              <a:alpha val="60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200" b="1" dirty="0">
                <a:latin typeface="Corbel" panose="020B0503020204020204" pitchFamily="34" charset="0"/>
                <a:cs typeface="Tahoma" panose="020B0604030504040204" pitchFamily="34" charset="0"/>
              </a:rPr>
              <a:t>Our results on real hardware show that GPU-based CC comes with: </a:t>
            </a:r>
            <a:endParaRPr lang="tr-TR" sz="2200" b="1" dirty="0">
              <a:solidFill>
                <a:srgbClr val="7030A0"/>
              </a:solidFill>
              <a:latin typeface="Corbel" panose="020B0503020204020204" pitchFamily="34" charset="0"/>
            </a:endParaRP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Font typeface="Arial"/>
              <a:buChar char="•"/>
            </a:pPr>
            <a:r>
              <a:rPr lang="en-US" sz="2000" b="1" dirty="0">
                <a:solidFill>
                  <a:srgbClr val="6193F8"/>
                </a:solidFill>
                <a:latin typeface="Corbel" panose="020B0503020204020204" pitchFamily="34" charset="0"/>
                <a:ea typeface="Cambria"/>
                <a:cs typeface="Tahoma"/>
              </a:rPr>
              <a:t>Data Movement 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Overhead (up to </a:t>
            </a:r>
            <a:r>
              <a:rPr lang="en-US" sz="2000" dirty="0">
                <a:latin typeface="Calibri" panose="020F0502020204030204" pitchFamily="34" charset="0"/>
                <a:ea typeface="Cambria"/>
                <a:cs typeface="Calibri" panose="020F0502020204030204" pitchFamily="34" charset="0"/>
              </a:rPr>
              <a:t>19.7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×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)</a:t>
            </a: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Font typeface="Arial"/>
              <a:buChar char="•"/>
            </a:pP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Low </a:t>
            </a:r>
            <a:r>
              <a:rPr lang="en-US" sz="2000" b="1" dirty="0">
                <a:solidFill>
                  <a:srgbClr val="6193F8"/>
                </a:solidFill>
                <a:latin typeface="Corbel" panose="020B0503020204020204" pitchFamily="34" charset="0"/>
                <a:ea typeface="Cambria"/>
                <a:cs typeface="Tahoma"/>
              </a:rPr>
              <a:t>Encryption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 Throughput (</a:t>
            </a:r>
            <a:r>
              <a:rPr lang="en-US" sz="2000" dirty="0">
                <a:latin typeface="Calibri" panose="020F0502020204030204" pitchFamily="34" charset="0"/>
                <a:ea typeface="Cambria"/>
                <a:cs typeface="Calibri" panose="020F0502020204030204" pitchFamily="34" charset="0"/>
              </a:rPr>
              <a:t>3.36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 GB/s)</a:t>
            </a:r>
            <a:endParaRPr lang="en-US" sz="2000" dirty="0">
              <a:latin typeface="Corbel" panose="020B0503020204020204" pitchFamily="34" charset="0"/>
              <a:cs typeface="Tahoma"/>
            </a:endParaRP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Font typeface="Arial"/>
              <a:buChar char="•"/>
            </a:pP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Kernel </a:t>
            </a:r>
            <a:r>
              <a:rPr lang="en-US" sz="2000" b="1" dirty="0">
                <a:solidFill>
                  <a:srgbClr val="6193F8"/>
                </a:solidFill>
                <a:latin typeface="Corbel" panose="020B0503020204020204" pitchFamily="34" charset="0"/>
                <a:ea typeface="Cambria"/>
                <a:cs typeface="Tahoma"/>
              </a:rPr>
              <a:t>Execution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 Time (up to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164,030.65×</a:t>
            </a:r>
            <a:r>
              <a:rPr lang="en-US" sz="2000" dirty="0">
                <a:latin typeface="Corbel" panose="020B0503020204020204" pitchFamily="34" charset="0"/>
              </a:rPr>
              <a:t> with </a:t>
            </a:r>
            <a:r>
              <a:rPr lang="en-US" sz="2000" b="1" dirty="0">
                <a:solidFill>
                  <a:srgbClr val="E1257C"/>
                </a:solidFill>
                <a:latin typeface="Corbel" panose="020B0503020204020204" pitchFamily="34" charset="0"/>
              </a:rPr>
              <a:t>UVM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)</a:t>
            </a: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Font typeface="Arial"/>
              <a:buChar char="•"/>
            </a:pP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Kernel </a:t>
            </a:r>
            <a:r>
              <a:rPr lang="en-US" sz="2000" b="1" dirty="0">
                <a:solidFill>
                  <a:srgbClr val="6193F8"/>
                </a:solidFill>
                <a:latin typeface="Corbel" panose="020B0503020204020204" pitchFamily="34" charset="0"/>
                <a:ea typeface="Cambria"/>
                <a:cs typeface="Tahoma"/>
              </a:rPr>
              <a:t>Launch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 Overhead (up to </a:t>
            </a:r>
            <a:r>
              <a:rPr lang="en-US" sz="2000" dirty="0">
                <a:latin typeface="Calibri" panose="020F0502020204030204" pitchFamily="34" charset="0"/>
                <a:ea typeface="Cambria"/>
                <a:cs typeface="Calibri" panose="020F0502020204030204" pitchFamily="34" charset="0"/>
              </a:rPr>
              <a:t>5.31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×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)</a:t>
            </a: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Font typeface="Arial"/>
              <a:buChar char="•"/>
            </a:pPr>
            <a:r>
              <a:rPr lang="en-US" sz="2000" b="1" dirty="0">
                <a:solidFill>
                  <a:srgbClr val="6193F8"/>
                </a:solidFill>
                <a:latin typeface="Corbel" panose="020B0503020204020204" pitchFamily="34" charset="0"/>
                <a:ea typeface="Cambria"/>
                <a:cs typeface="Tahoma"/>
              </a:rPr>
              <a:t>Queueing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 (</a:t>
            </a:r>
            <a:r>
              <a:rPr lang="en-US" sz="2000" dirty="0">
                <a:latin typeface="Calibri" panose="020F0502020204030204" pitchFamily="34" charset="0"/>
                <a:ea typeface="Cambria"/>
                <a:cs typeface="Calibri" panose="020F0502020204030204" pitchFamily="34" charset="0"/>
              </a:rPr>
              <a:t>1.43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×</a:t>
            </a:r>
            <a:r>
              <a:rPr lang="en-US" sz="2000" dirty="0">
                <a:latin typeface="Corbel" panose="020B0503020204020204" pitchFamily="34" charset="0"/>
              </a:rPr>
              <a:t> and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2.23×</a:t>
            </a:r>
            <a:r>
              <a:rPr lang="en-US" sz="2000" dirty="0">
                <a:latin typeface="Corbel" panose="020B0503020204020204" pitchFamily="34" charset="0"/>
              </a:rPr>
              <a:t> on average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)</a:t>
            </a: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Font typeface="Arial"/>
              <a:buChar char="•"/>
            </a:pPr>
            <a:r>
              <a:rPr lang="en-US" sz="2000" b="1" dirty="0">
                <a:solidFill>
                  <a:srgbClr val="011EAA"/>
                </a:solidFill>
                <a:latin typeface="Corbel" panose="020B0503020204020204" pitchFamily="34" charset="0"/>
                <a:ea typeface="Cambria"/>
                <a:cs typeface="Tahoma"/>
              </a:rPr>
              <a:t>Fusion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, </a:t>
            </a:r>
            <a:r>
              <a:rPr lang="en-US" sz="2000" b="1" dirty="0">
                <a:solidFill>
                  <a:srgbClr val="011EAA"/>
                </a:solidFill>
                <a:latin typeface="Corbel" panose="020B0503020204020204" pitchFamily="34" charset="0"/>
                <a:ea typeface="Cambria"/>
                <a:cs typeface="Tahoma"/>
              </a:rPr>
              <a:t>overlapping</a:t>
            </a:r>
            <a:r>
              <a:rPr lang="en-US" sz="2000" dirty="0">
                <a:latin typeface="Corbel" panose="020B0503020204020204" pitchFamily="34" charset="0"/>
                <a:ea typeface="Cambria"/>
                <a:cs typeface="Tahoma"/>
              </a:rPr>
              <a:t> and </a:t>
            </a:r>
            <a:r>
              <a:rPr lang="en-US" sz="2000" b="1" dirty="0">
                <a:solidFill>
                  <a:srgbClr val="011EAA"/>
                </a:solidFill>
                <a:latin typeface="Corbel" panose="020B0503020204020204" pitchFamily="34" charset="0"/>
                <a:ea typeface="Cambria"/>
                <a:cs typeface="Tahoma"/>
              </a:rPr>
              <a:t>quantization</a:t>
            </a:r>
            <a:endParaRPr lang="en-US" sz="2000" dirty="0">
              <a:latin typeface="Corbel" panose="020B0503020204020204" pitchFamily="34" charset="0"/>
              <a:ea typeface="Cambria"/>
              <a:cs typeface="Tahom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EB51AD-B0EA-3A48-646B-8720A3CA580C}"/>
              </a:ext>
            </a:extLst>
          </p:cNvPr>
          <p:cNvSpPr txBox="1"/>
          <p:nvPr/>
        </p:nvSpPr>
        <p:spPr>
          <a:xfrm>
            <a:off x="1567074" y="6462740"/>
            <a:ext cx="6006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TeXGyrePagella" pitchFamily="2" charset="77"/>
                <a:hlinkClick r:id="rId4"/>
              </a:rPr>
              <a:t>https://github.com/insight-cal-uva/hcc-ispass25-artifact</a:t>
            </a:r>
            <a:r>
              <a:rPr lang="en-US" b="1">
                <a:latin typeface="TeXGyrePagella" pitchFamily="2" charset="77"/>
              </a:rPr>
              <a:t>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1F4D703-548B-F406-DE22-2F8165025D8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rgbClr val="011EAA"/>
                </a:solidFill>
                <a:latin typeface="Cambria" panose="02040503050406030204" pitchFamily="18" charset="0"/>
              </a:rPr>
              <a:t>Executive Summary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978637CC-1168-80B1-040F-0B1C9308A8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9686" y="3748295"/>
            <a:ext cx="2882245" cy="26120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D3EE07-CEB4-D8A3-11D4-648A3B5DA25B}"/>
              </a:ext>
            </a:extLst>
          </p:cNvPr>
          <p:cNvSpPr txBox="1"/>
          <p:nvPr/>
        </p:nvSpPr>
        <p:spPr>
          <a:xfrm>
            <a:off x="7427342" y="-703"/>
            <a:ext cx="1716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ISPASS’25@Ghent</a:t>
            </a:r>
          </a:p>
        </p:txBody>
      </p:sp>
    </p:spTree>
    <p:extLst>
      <p:ext uri="{BB962C8B-B14F-4D97-AF65-F5344CB8AC3E}">
        <p14:creationId xmlns:p14="http://schemas.microsoft.com/office/powerpoint/2010/main" val="203832349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5C205A-DDEE-A60A-4253-BB4DD5839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6012D-FD53-8FBC-5987-1A1193E75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sp>
        <p:nvSpPr>
          <p:cNvPr id="20" name="Rounded Rectangle 60">
            <a:extLst>
              <a:ext uri="{FF2B5EF4-FFF2-40B4-BE49-F238E27FC236}">
                <a16:creationId xmlns:a16="http://schemas.microsoft.com/office/drawing/2014/main" id="{C0FC2EDB-DD75-257C-4286-423DCB3B716F}"/>
              </a:ext>
            </a:extLst>
          </p:cNvPr>
          <p:cNvSpPr/>
          <p:nvPr/>
        </p:nvSpPr>
        <p:spPr>
          <a:xfrm>
            <a:off x="7720632" y="3716377"/>
            <a:ext cx="1011768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FREE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89E3A9EF-1F9E-9EEA-FA83-A8AA51D471F4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20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8939A84-35B7-7B94-D5A2-8FE171E04873}"/>
              </a:ext>
            </a:extLst>
          </p:cNvPr>
          <p:cNvSpPr txBox="1"/>
          <p:nvPr/>
        </p:nvSpPr>
        <p:spPr>
          <a:xfrm>
            <a:off x="3206" y="6068491"/>
            <a:ext cx="2247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D2H: device (GPU) to host (CPU) copy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4FFF0E-ADB1-FFC0-38E5-CF266730CB2D}"/>
              </a:ext>
            </a:extLst>
          </p:cNvPr>
          <p:cNvSpPr txBox="1"/>
          <p:nvPr/>
        </p:nvSpPr>
        <p:spPr>
          <a:xfrm>
            <a:off x="0" y="6284620"/>
            <a:ext cx="22509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H2D: host (CPU) to device (GPU) copy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324CC6A-F9D9-BF25-5E56-6370578C40EB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36F5D1-482A-DC33-BB68-867604D3A51A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52D87C-5F9E-C51F-20B9-5C3D66FE2396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77A801C-B57D-37B7-BA31-7DEF6DD8A915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55E0D0D-C2B8-6F89-6A38-7C00A3A450D5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30" name="Rounded Rectangle 68">
            <a:extLst>
              <a:ext uri="{FF2B5EF4-FFF2-40B4-BE49-F238E27FC236}">
                <a16:creationId xmlns:a16="http://schemas.microsoft.com/office/drawing/2014/main" id="{F42D84C1-AA53-9076-B5F9-6A9C1FA852DE}"/>
              </a:ext>
            </a:extLst>
          </p:cNvPr>
          <p:cNvSpPr/>
          <p:nvPr/>
        </p:nvSpPr>
        <p:spPr>
          <a:xfrm>
            <a:off x="6870534" y="3718307"/>
            <a:ext cx="850099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D2H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0E7D24-F295-03C9-5D32-372CCE31B063}"/>
              </a:ext>
            </a:extLst>
          </p:cNvPr>
          <p:cNvGrpSpPr/>
          <p:nvPr/>
        </p:nvGrpSpPr>
        <p:grpSpPr>
          <a:xfrm>
            <a:off x="5611839" y="3720239"/>
            <a:ext cx="1260279" cy="594360"/>
            <a:chOff x="5656763" y="3738414"/>
            <a:chExt cx="1260278" cy="594360"/>
          </a:xfrm>
        </p:grpSpPr>
        <p:sp>
          <p:nvSpPr>
            <p:cNvPr id="32" name="Rounded Rectangle 67">
              <a:extLst>
                <a:ext uri="{FF2B5EF4-FFF2-40B4-BE49-F238E27FC236}">
                  <a16:creationId xmlns:a16="http://schemas.microsoft.com/office/drawing/2014/main" id="{F51AB906-19AE-291D-CCD0-AAABDFF5F2C8}"/>
                </a:ext>
              </a:extLst>
            </p:cNvPr>
            <p:cNvSpPr/>
            <p:nvPr/>
          </p:nvSpPr>
          <p:spPr>
            <a:xfrm>
              <a:off x="5656763" y="3738414"/>
              <a:ext cx="1260278" cy="594360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>
                <a:solidFill>
                  <a:prstClr val="black"/>
                </a:solidFill>
                <a:ea typeface="Harding Text Web Regular" pitchFamily="2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16890FD-D773-F018-BD4F-B7C6498BC44A}"/>
                </a:ext>
              </a:extLst>
            </p:cNvPr>
            <p:cNvSpPr txBox="1"/>
            <p:nvPr/>
          </p:nvSpPr>
          <p:spPr>
            <a:xfrm>
              <a:off x="5686535" y="3813239"/>
              <a:ext cx="10783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>
                <a:defRPr/>
              </a:pPr>
              <a:r>
                <a:rPr lang="en-US" sz="2400" b="1" kern="0">
                  <a:solidFill>
                    <a:prstClr val="black"/>
                  </a:solidFill>
                </a:rPr>
                <a:t>SYNC</a:t>
              </a:r>
            </a:p>
          </p:txBody>
        </p:sp>
      </p:grpSp>
      <p:sp>
        <p:nvSpPr>
          <p:cNvPr id="34" name="Rounded Rectangle 61">
            <a:extLst>
              <a:ext uri="{FF2B5EF4-FFF2-40B4-BE49-F238E27FC236}">
                <a16:creationId xmlns:a16="http://schemas.microsoft.com/office/drawing/2014/main" id="{5B92192D-C2DD-2176-E405-0AAAF2D0D10C}"/>
              </a:ext>
            </a:extLst>
          </p:cNvPr>
          <p:cNvSpPr/>
          <p:nvPr/>
        </p:nvSpPr>
        <p:spPr>
          <a:xfrm>
            <a:off x="2461237" y="372712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35" name="Rounded Rectangle 62">
            <a:extLst>
              <a:ext uri="{FF2B5EF4-FFF2-40B4-BE49-F238E27FC236}">
                <a16:creationId xmlns:a16="http://schemas.microsoft.com/office/drawing/2014/main" id="{222E7899-9209-E807-83E7-F7E6AC2665EE}"/>
              </a:ext>
            </a:extLst>
          </p:cNvPr>
          <p:cNvSpPr/>
          <p:nvPr/>
        </p:nvSpPr>
        <p:spPr>
          <a:xfrm>
            <a:off x="4149352" y="372216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36" name="Rounded Rectangle 63">
            <a:extLst>
              <a:ext uri="{FF2B5EF4-FFF2-40B4-BE49-F238E27FC236}">
                <a16:creationId xmlns:a16="http://schemas.microsoft.com/office/drawing/2014/main" id="{648DB215-E936-E35C-2BC7-5FB9AC54B1AD}"/>
              </a:ext>
            </a:extLst>
          </p:cNvPr>
          <p:cNvSpPr/>
          <p:nvPr/>
        </p:nvSpPr>
        <p:spPr>
          <a:xfrm>
            <a:off x="4149265" y="3053352"/>
            <a:ext cx="542115" cy="5984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37" name="Rounded Rectangle 64">
            <a:extLst>
              <a:ext uri="{FF2B5EF4-FFF2-40B4-BE49-F238E27FC236}">
                <a16:creationId xmlns:a16="http://schemas.microsoft.com/office/drawing/2014/main" id="{EFB9B808-47C7-4D10-AAFC-6A3CE4F7DC03}"/>
              </a:ext>
            </a:extLst>
          </p:cNvPr>
          <p:cNvSpPr/>
          <p:nvPr/>
        </p:nvSpPr>
        <p:spPr>
          <a:xfrm>
            <a:off x="5864340" y="3053352"/>
            <a:ext cx="542115" cy="5984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5145F85-B1C4-F0A4-2D27-79353C4DBBA7}"/>
              </a:ext>
            </a:extLst>
          </p:cNvPr>
          <p:cNvSpPr/>
          <p:nvPr/>
        </p:nvSpPr>
        <p:spPr>
          <a:xfrm>
            <a:off x="3923723" y="3729936"/>
            <a:ext cx="225631" cy="586592"/>
          </a:xfrm>
          <a:prstGeom prst="rect">
            <a:avLst/>
          </a:prstGeom>
          <a:pattFill prst="wdUpDiag">
            <a:fgClr>
              <a:srgbClr val="4E67C8"/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414DD9E-07F8-F9A3-2FE6-E66A38DDEAE3}"/>
              </a:ext>
            </a:extLst>
          </p:cNvPr>
          <p:cNvSpPr/>
          <p:nvPr/>
        </p:nvSpPr>
        <p:spPr>
          <a:xfrm>
            <a:off x="3954191" y="3053354"/>
            <a:ext cx="210312" cy="594359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D3DC39C-BC58-6A9F-2B49-728BC6272F3F}"/>
              </a:ext>
            </a:extLst>
          </p:cNvPr>
          <p:cNvSpPr/>
          <p:nvPr/>
        </p:nvSpPr>
        <p:spPr>
          <a:xfrm>
            <a:off x="5623247" y="3053351"/>
            <a:ext cx="241093" cy="600472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41" name="Rounded Rectangle 60">
            <a:extLst>
              <a:ext uri="{FF2B5EF4-FFF2-40B4-BE49-F238E27FC236}">
                <a16:creationId xmlns:a16="http://schemas.microsoft.com/office/drawing/2014/main" id="{49640A2C-B0BB-733D-F578-9954DDF9D64F}"/>
              </a:ext>
            </a:extLst>
          </p:cNvPr>
          <p:cNvSpPr/>
          <p:nvPr/>
        </p:nvSpPr>
        <p:spPr>
          <a:xfrm>
            <a:off x="1595820" y="3727127"/>
            <a:ext cx="861307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H2D</a:t>
            </a:r>
          </a:p>
        </p:txBody>
      </p:sp>
      <p:sp>
        <p:nvSpPr>
          <p:cNvPr id="42" name="Rounded Rectangle 60">
            <a:extLst>
              <a:ext uri="{FF2B5EF4-FFF2-40B4-BE49-F238E27FC236}">
                <a16:creationId xmlns:a16="http://schemas.microsoft.com/office/drawing/2014/main" id="{1FE42CC8-B6DE-5E38-4B9F-DE37F67222C8}"/>
              </a:ext>
            </a:extLst>
          </p:cNvPr>
          <p:cNvSpPr/>
          <p:nvPr/>
        </p:nvSpPr>
        <p:spPr>
          <a:xfrm>
            <a:off x="380327" y="3727127"/>
            <a:ext cx="1215492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ALLOC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9C7DF3A-D24D-2255-7A1B-774AF23DD49A}"/>
              </a:ext>
            </a:extLst>
          </p:cNvPr>
          <p:cNvSpPr txBox="1"/>
          <p:nvPr/>
        </p:nvSpPr>
        <p:spPr>
          <a:xfrm>
            <a:off x="1153178" y="2379840"/>
            <a:ext cx="3565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3">
                    <a:lumMod val="75000"/>
                  </a:schemeClr>
                </a:solidFill>
              </a:rPr>
              <a:t>Kernel Queueing Time (KQT)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BB4DFCA-946C-FE78-A8C6-BF1643FF71AD}"/>
              </a:ext>
            </a:extLst>
          </p:cNvPr>
          <p:cNvSpPr txBox="1"/>
          <p:nvPr/>
        </p:nvSpPr>
        <p:spPr>
          <a:xfrm>
            <a:off x="599332" y="4700889"/>
            <a:ext cx="3565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4">
                    <a:lumMod val="75000"/>
                  </a:schemeClr>
                </a:solidFill>
              </a:rPr>
              <a:t>Kernel Launch Overhead (KLO)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0269779-E3C1-2268-0A21-3CB945047E70}"/>
              </a:ext>
            </a:extLst>
          </p:cNvPr>
          <p:cNvSpPr txBox="1"/>
          <p:nvPr/>
        </p:nvSpPr>
        <p:spPr>
          <a:xfrm>
            <a:off x="4835439" y="2379840"/>
            <a:ext cx="3556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chemeClr val="accent1">
                    <a:lumMod val="75000"/>
                  </a:schemeClr>
                </a:solidFill>
              </a:rPr>
              <a:t>Kernel Execution Time (KET)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8F4C0F0-0F19-893B-6AF1-805D7151E5D9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3686756" y="2773700"/>
            <a:ext cx="267435" cy="576834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0916860-C539-510E-4696-0130274D573E}"/>
              </a:ext>
            </a:extLst>
          </p:cNvPr>
          <p:cNvCxnSpPr>
            <a:cxnSpLocks/>
            <a:endCxn id="36" idx="3"/>
          </p:cNvCxnSpPr>
          <p:nvPr/>
        </p:nvCxnSpPr>
        <p:spPr>
          <a:xfrm flipH="1">
            <a:off x="4691380" y="2773700"/>
            <a:ext cx="498431" cy="578868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C654033-1EE4-E228-93D7-E82B866F079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92941" y="4321487"/>
            <a:ext cx="0" cy="461528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78174D7-FD39-C82B-2643-511954566637}"/>
              </a:ext>
            </a:extLst>
          </p:cNvPr>
          <p:cNvSpPr txBox="1"/>
          <p:nvPr/>
        </p:nvSpPr>
        <p:spPr>
          <a:xfrm>
            <a:off x="4149265" y="4695144"/>
            <a:ext cx="3556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>
              <a:defRPr/>
            </a:pPr>
            <a:r>
              <a:rPr lang="en-US" sz="2000" b="1" kern="0">
                <a:solidFill>
                  <a:srgbClr val="011EAA"/>
                </a:solidFill>
              </a:rPr>
              <a:t>Launch Queueing Time (LQT)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FC239B5-9596-E515-5216-6F7C45C46367}"/>
              </a:ext>
            </a:extLst>
          </p:cNvPr>
          <p:cNvCxnSpPr>
            <a:cxnSpLocks/>
            <a:endCxn id="38" idx="2"/>
          </p:cNvCxnSpPr>
          <p:nvPr/>
        </p:nvCxnSpPr>
        <p:spPr>
          <a:xfrm flipH="1" flipV="1">
            <a:off x="4036539" y="4316528"/>
            <a:ext cx="279721" cy="466487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175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A5AB8-9EF7-15F1-6FF6-C3B2B3B19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B5C67617-249B-460E-219D-D0D855ADE373}"/>
              </a:ext>
            </a:extLst>
          </p:cNvPr>
          <p:cNvSpPr/>
          <p:nvPr/>
        </p:nvSpPr>
        <p:spPr>
          <a:xfrm>
            <a:off x="1394746" y="4778092"/>
            <a:ext cx="678023" cy="607604"/>
          </a:xfrm>
          <a:prstGeom prst="rect">
            <a:avLst/>
          </a:prstGeom>
          <a:solidFill>
            <a:srgbClr val="F14124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DC65C8-B99E-DC06-1BCD-B846476E2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sp>
        <p:nvSpPr>
          <p:cNvPr id="94" name="Rounded Rectangle 61">
            <a:extLst>
              <a:ext uri="{FF2B5EF4-FFF2-40B4-BE49-F238E27FC236}">
                <a16:creationId xmlns:a16="http://schemas.microsoft.com/office/drawing/2014/main" id="{D531F25F-7EF6-C8E1-A8ED-227810A06769}"/>
              </a:ext>
            </a:extLst>
          </p:cNvPr>
          <p:cNvSpPr/>
          <p:nvPr/>
        </p:nvSpPr>
        <p:spPr>
          <a:xfrm>
            <a:off x="2461237" y="372712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95" name="Rounded Rectangle 62">
            <a:extLst>
              <a:ext uri="{FF2B5EF4-FFF2-40B4-BE49-F238E27FC236}">
                <a16:creationId xmlns:a16="http://schemas.microsoft.com/office/drawing/2014/main" id="{E9F191BD-A74B-5D81-61BF-D40EF2CA393E}"/>
              </a:ext>
            </a:extLst>
          </p:cNvPr>
          <p:cNvSpPr/>
          <p:nvPr/>
        </p:nvSpPr>
        <p:spPr>
          <a:xfrm>
            <a:off x="4149352" y="372216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96" name="Rounded Rectangle 63">
            <a:extLst>
              <a:ext uri="{FF2B5EF4-FFF2-40B4-BE49-F238E27FC236}">
                <a16:creationId xmlns:a16="http://schemas.microsoft.com/office/drawing/2014/main" id="{5E72F590-3B30-93AF-9536-822A735170A1}"/>
              </a:ext>
            </a:extLst>
          </p:cNvPr>
          <p:cNvSpPr/>
          <p:nvPr/>
        </p:nvSpPr>
        <p:spPr>
          <a:xfrm>
            <a:off x="4149265" y="3053352"/>
            <a:ext cx="542115" cy="5984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97" name="Rounded Rectangle 64">
            <a:extLst>
              <a:ext uri="{FF2B5EF4-FFF2-40B4-BE49-F238E27FC236}">
                <a16:creationId xmlns:a16="http://schemas.microsoft.com/office/drawing/2014/main" id="{C9879C42-D418-AB2C-3155-F2F021BF4D29}"/>
              </a:ext>
            </a:extLst>
          </p:cNvPr>
          <p:cNvSpPr/>
          <p:nvPr/>
        </p:nvSpPr>
        <p:spPr>
          <a:xfrm>
            <a:off x="5864340" y="3053352"/>
            <a:ext cx="542115" cy="5984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746DE5D6-0072-00F5-54CA-1FAB3D499BC6}"/>
              </a:ext>
            </a:extLst>
          </p:cNvPr>
          <p:cNvSpPr/>
          <p:nvPr/>
        </p:nvSpPr>
        <p:spPr>
          <a:xfrm>
            <a:off x="3923723" y="3729936"/>
            <a:ext cx="225631" cy="586592"/>
          </a:xfrm>
          <a:prstGeom prst="rect">
            <a:avLst/>
          </a:prstGeom>
          <a:pattFill prst="wdUpDiag">
            <a:fgClr>
              <a:srgbClr val="4E67C8"/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9C0076CD-C008-20DB-8EF8-2628692D8340}"/>
              </a:ext>
            </a:extLst>
          </p:cNvPr>
          <p:cNvSpPr/>
          <p:nvPr/>
        </p:nvSpPr>
        <p:spPr>
          <a:xfrm>
            <a:off x="3954191" y="3053354"/>
            <a:ext cx="210312" cy="594359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F308D10A-4487-8ED5-7B72-401E91997A70}"/>
              </a:ext>
            </a:extLst>
          </p:cNvPr>
          <p:cNvSpPr/>
          <p:nvPr/>
        </p:nvSpPr>
        <p:spPr>
          <a:xfrm>
            <a:off x="5623247" y="3053351"/>
            <a:ext cx="241093" cy="600472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4" name="Rounded Rectangle 60">
            <a:extLst>
              <a:ext uri="{FF2B5EF4-FFF2-40B4-BE49-F238E27FC236}">
                <a16:creationId xmlns:a16="http://schemas.microsoft.com/office/drawing/2014/main" id="{A767E9B0-4B4E-1DFE-EF1E-64B0028703EA}"/>
              </a:ext>
            </a:extLst>
          </p:cNvPr>
          <p:cNvSpPr/>
          <p:nvPr/>
        </p:nvSpPr>
        <p:spPr>
          <a:xfrm>
            <a:off x="1595820" y="3727127"/>
            <a:ext cx="861307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H2D</a:t>
            </a:r>
          </a:p>
        </p:txBody>
      </p:sp>
      <p:sp>
        <p:nvSpPr>
          <p:cNvPr id="10" name="Rounded Rectangle 60">
            <a:extLst>
              <a:ext uri="{FF2B5EF4-FFF2-40B4-BE49-F238E27FC236}">
                <a16:creationId xmlns:a16="http://schemas.microsoft.com/office/drawing/2014/main" id="{C4C0C612-85CC-B8B5-F252-AA8D0BA62A2D}"/>
              </a:ext>
            </a:extLst>
          </p:cNvPr>
          <p:cNvSpPr/>
          <p:nvPr/>
        </p:nvSpPr>
        <p:spPr>
          <a:xfrm>
            <a:off x="380327" y="3727127"/>
            <a:ext cx="1215492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ALLOC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876E4F1-BFE2-F27F-2B2E-503799203005}"/>
              </a:ext>
            </a:extLst>
          </p:cNvPr>
          <p:cNvGrpSpPr/>
          <p:nvPr/>
        </p:nvGrpSpPr>
        <p:grpSpPr>
          <a:xfrm>
            <a:off x="890945" y="1468287"/>
            <a:ext cx="7757756" cy="761081"/>
            <a:chOff x="1037025" y="1475047"/>
            <a:chExt cx="7757756" cy="76108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CA3490-0B96-98F9-20B3-7F8ED5EB91DA}"/>
                </a:ext>
              </a:extLst>
            </p:cNvPr>
            <p:cNvSpPr/>
            <p:nvPr/>
          </p:nvSpPr>
          <p:spPr>
            <a:xfrm>
              <a:off x="1114944" y="1576390"/>
              <a:ext cx="280447" cy="228697"/>
            </a:xfrm>
            <a:prstGeom prst="rect">
              <a:avLst/>
            </a:prstGeom>
            <a:pattFill prst="wdDnDiag">
              <a:fgClr>
                <a:srgbClr val="A7EA52">
                  <a:lumMod val="75000"/>
                </a:srgbClr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AB4BDAF-E9C0-8672-3079-1AEE6251D906}"/>
                </a:ext>
              </a:extLst>
            </p:cNvPr>
            <p:cNvSpPr txBox="1"/>
            <p:nvPr/>
          </p:nvSpPr>
          <p:spPr>
            <a:xfrm>
              <a:off x="1395389" y="1480935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Queueing Time (KQT)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96FA56F-072A-FADB-425A-A64D89D02DCD}"/>
                </a:ext>
              </a:extLst>
            </p:cNvPr>
            <p:cNvSpPr/>
            <p:nvPr/>
          </p:nvSpPr>
          <p:spPr>
            <a:xfrm>
              <a:off x="4953000" y="1565036"/>
              <a:ext cx="290453" cy="225580"/>
            </a:xfrm>
            <a:prstGeom prst="rect">
              <a:avLst/>
            </a:prstGeom>
            <a:pattFill prst="wdUpDiag">
              <a:fgClr>
                <a:srgbClr val="4E67C8"/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802C22-B336-754F-7EE4-6DFF259F8EDF}"/>
                </a:ext>
              </a:extLst>
            </p:cNvPr>
            <p:cNvSpPr txBox="1"/>
            <p:nvPr/>
          </p:nvSpPr>
          <p:spPr>
            <a:xfrm>
              <a:off x="5238449" y="1475047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Queueing Time (LQT)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134026D-DFCA-3C5F-790D-F9126C2A7BB9}"/>
                </a:ext>
              </a:extLst>
            </p:cNvPr>
            <p:cNvSpPr/>
            <p:nvPr/>
          </p:nvSpPr>
          <p:spPr>
            <a:xfrm>
              <a:off x="1037025" y="1480936"/>
              <a:ext cx="7497375" cy="755192"/>
            </a:xfrm>
            <a:prstGeom prst="rect">
              <a:avLst/>
            </a:prstGeom>
            <a:noFill/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kern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AA67A8-0777-34DF-1AE7-0949D159CE2E}"/>
                </a:ext>
              </a:extLst>
            </p:cNvPr>
            <p:cNvSpPr/>
            <p:nvPr/>
          </p:nvSpPr>
          <p:spPr>
            <a:xfrm>
              <a:off x="1114944" y="1893882"/>
              <a:ext cx="280447" cy="228697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F3F558-EF19-959F-950B-0876146D645F}"/>
                </a:ext>
              </a:extLst>
            </p:cNvPr>
            <p:cNvSpPr txBox="1"/>
            <p:nvPr/>
          </p:nvSpPr>
          <p:spPr>
            <a:xfrm>
              <a:off x="1395389" y="1798427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Launch Overhead (KLO)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686781-3E59-AC7F-D327-7DD1B6891E56}"/>
                </a:ext>
              </a:extLst>
            </p:cNvPr>
            <p:cNvSpPr/>
            <p:nvPr/>
          </p:nvSpPr>
          <p:spPr>
            <a:xfrm>
              <a:off x="4953000" y="1882528"/>
              <a:ext cx="290453" cy="2255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519212-2F7A-D171-ABB0-1AED57130491}"/>
                </a:ext>
              </a:extLst>
            </p:cNvPr>
            <p:cNvSpPr txBox="1"/>
            <p:nvPr/>
          </p:nvSpPr>
          <p:spPr>
            <a:xfrm>
              <a:off x="5238449" y="1792539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Execution Time (KET)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8436D27-DE61-00A7-9B4A-D8D87BEF85BC}"/>
              </a:ext>
            </a:extLst>
          </p:cNvPr>
          <p:cNvGrpSpPr/>
          <p:nvPr/>
        </p:nvGrpSpPr>
        <p:grpSpPr>
          <a:xfrm>
            <a:off x="5611839" y="3720239"/>
            <a:ext cx="1260279" cy="594360"/>
            <a:chOff x="5656763" y="3738414"/>
            <a:chExt cx="1260278" cy="594360"/>
          </a:xfrm>
        </p:grpSpPr>
        <p:sp>
          <p:nvSpPr>
            <p:cNvPr id="17" name="Rounded Rectangle 67">
              <a:extLst>
                <a:ext uri="{FF2B5EF4-FFF2-40B4-BE49-F238E27FC236}">
                  <a16:creationId xmlns:a16="http://schemas.microsoft.com/office/drawing/2014/main" id="{4DA6EDBF-F13D-D22B-7D6C-DA180C825FE7}"/>
                </a:ext>
              </a:extLst>
            </p:cNvPr>
            <p:cNvSpPr/>
            <p:nvPr/>
          </p:nvSpPr>
          <p:spPr>
            <a:xfrm>
              <a:off x="5656763" y="3738414"/>
              <a:ext cx="1260278" cy="594360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>
                <a:solidFill>
                  <a:prstClr val="black"/>
                </a:solidFill>
                <a:ea typeface="Harding Text Web Regular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D22E9CB-0F82-C833-C11E-1FE5F49800C3}"/>
                </a:ext>
              </a:extLst>
            </p:cNvPr>
            <p:cNvSpPr txBox="1"/>
            <p:nvPr/>
          </p:nvSpPr>
          <p:spPr>
            <a:xfrm>
              <a:off x="5686535" y="3813239"/>
              <a:ext cx="10783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>
                <a:defRPr/>
              </a:pPr>
              <a:r>
                <a:rPr lang="en-US" sz="2400" b="1" kern="0">
                  <a:solidFill>
                    <a:prstClr val="black"/>
                  </a:solidFill>
                </a:rPr>
                <a:t>SYNC</a:t>
              </a:r>
            </a:p>
          </p:txBody>
        </p:sp>
      </p:grpSp>
      <p:sp>
        <p:nvSpPr>
          <p:cNvPr id="16" name="Rounded Rectangle 68">
            <a:extLst>
              <a:ext uri="{FF2B5EF4-FFF2-40B4-BE49-F238E27FC236}">
                <a16:creationId xmlns:a16="http://schemas.microsoft.com/office/drawing/2014/main" id="{B60738E5-D131-4323-2E67-4CE97E57EFA1}"/>
              </a:ext>
            </a:extLst>
          </p:cNvPr>
          <p:cNvSpPr/>
          <p:nvPr/>
        </p:nvSpPr>
        <p:spPr>
          <a:xfrm>
            <a:off x="6870534" y="3718307"/>
            <a:ext cx="850099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D2H</a:t>
            </a:r>
          </a:p>
        </p:txBody>
      </p:sp>
      <p:sp>
        <p:nvSpPr>
          <p:cNvPr id="20" name="Rounded Rectangle 60">
            <a:extLst>
              <a:ext uri="{FF2B5EF4-FFF2-40B4-BE49-F238E27FC236}">
                <a16:creationId xmlns:a16="http://schemas.microsoft.com/office/drawing/2014/main" id="{DB670383-B0BF-EBAA-616B-0D76EF826FBF}"/>
              </a:ext>
            </a:extLst>
          </p:cNvPr>
          <p:cNvSpPr/>
          <p:nvPr/>
        </p:nvSpPr>
        <p:spPr>
          <a:xfrm>
            <a:off x="7720632" y="3716377"/>
            <a:ext cx="1011768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FREE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3674AE-0DB4-1A95-421A-76905BA33904}"/>
              </a:ext>
            </a:extLst>
          </p:cNvPr>
          <p:cNvSpPr txBox="1"/>
          <p:nvPr/>
        </p:nvSpPr>
        <p:spPr>
          <a:xfrm>
            <a:off x="877055" y="4820283"/>
            <a:ext cx="8153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/>
            <a:r>
              <a:rPr lang="en-US" sz="2400" b="1" i="1" dirty="0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</a:t>
            </a:r>
            <a:r>
              <a:rPr lang="en-US" sz="2400" b="1" dirty="0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= </a:t>
            </a:r>
            <a:r>
              <a:rPr lang="en-US" sz="2400" b="1" dirty="0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</a:t>
            </a:r>
            <a:r>
              <a:rPr lang="en-US" sz="2400" b="1" baseline="-25000" dirty="0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mem</a:t>
            </a:r>
            <a:r>
              <a:rPr lang="en-US" sz="2400" b="1" baseline="-25000" dirty="0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 </a:t>
            </a:r>
            <a:r>
              <a:rPr lang="el-GR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(KLO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LQT) + </a:t>
            </a:r>
            <a:r>
              <a:rPr lang="el-GR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[(1-</a:t>
            </a:r>
            <a:r>
              <a:rPr lang="el-GR" sz="24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β</a:t>
            </a:r>
            <a:r>
              <a:rPr lang="en-US" sz="2400" b="1" i="1" baseline="-25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i</a:t>
            </a:r>
            <a:r>
              <a:rPr lang="en-US" sz="24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)(KET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KQT)] + T</a:t>
            </a:r>
            <a:r>
              <a:rPr lang="en-US" sz="24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other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endParaRPr lang="en-US" sz="2400" b="1" baseline="-25000" dirty="0">
              <a:solidFill>
                <a:schemeClr val="tx1">
                  <a:lumMod val="50000"/>
                  <a:lumOff val="50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76702E-CA4C-8E6B-120E-DD48E72569CC}"/>
              </a:ext>
            </a:extLst>
          </p:cNvPr>
          <p:cNvSpPr/>
          <p:nvPr/>
        </p:nvSpPr>
        <p:spPr>
          <a:xfrm>
            <a:off x="1600202" y="3715882"/>
            <a:ext cx="850099" cy="612611"/>
          </a:xfrm>
          <a:prstGeom prst="rect">
            <a:avLst/>
          </a:prstGeom>
          <a:noFill/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B9AE75A-0DFC-92BE-E4B6-0113A8FD1A2B}"/>
              </a:ext>
            </a:extLst>
          </p:cNvPr>
          <p:cNvSpPr/>
          <p:nvPr/>
        </p:nvSpPr>
        <p:spPr>
          <a:xfrm>
            <a:off x="6881653" y="3725006"/>
            <a:ext cx="850099" cy="594361"/>
          </a:xfrm>
          <a:prstGeom prst="rect">
            <a:avLst/>
          </a:prstGeom>
          <a:noFill/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C0DB5BC6-1C72-A04D-230A-A27C2CBE8D96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21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B5AA23-4B75-F138-C441-A625FC174F1C}"/>
              </a:ext>
            </a:extLst>
          </p:cNvPr>
          <p:cNvSpPr txBox="1"/>
          <p:nvPr/>
        </p:nvSpPr>
        <p:spPr>
          <a:xfrm>
            <a:off x="536955" y="5465836"/>
            <a:ext cx="2393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</a:rPr>
              <a:t>Time on memory copy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05D79FC-BE03-67C7-0F4F-C563CBC6A3D2}"/>
              </a:ext>
            </a:extLst>
          </p:cNvPr>
          <p:cNvSpPr txBox="1"/>
          <p:nvPr/>
        </p:nvSpPr>
        <p:spPr>
          <a:xfrm>
            <a:off x="3206" y="6068491"/>
            <a:ext cx="2247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D2H: device (GPU) to host (CPU) copy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4DF4A9-92D4-24B9-B799-2B47A8A3ED9B}"/>
              </a:ext>
            </a:extLst>
          </p:cNvPr>
          <p:cNvSpPr txBox="1"/>
          <p:nvPr/>
        </p:nvSpPr>
        <p:spPr>
          <a:xfrm>
            <a:off x="0" y="6284620"/>
            <a:ext cx="22509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H2D: host (CPU) to device (GPU) copy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99876F5-C42E-0555-1D59-80A53B914343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9C4AC92-6469-0509-7155-16B67163E9C2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328A73F-D2A6-3AAC-0396-C46E1458A200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88575F9-D47F-A1F0-AF3F-B46413E6A168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A2944B5-FCF0-CE49-D6D2-60E293BB55FB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607065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C7578D-0256-1A40-F728-6B298FAEE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EA81EB68-A89D-1295-7B38-FD32ACD236A8}"/>
              </a:ext>
            </a:extLst>
          </p:cNvPr>
          <p:cNvSpPr/>
          <p:nvPr/>
        </p:nvSpPr>
        <p:spPr>
          <a:xfrm>
            <a:off x="2250937" y="4778090"/>
            <a:ext cx="1838811" cy="612603"/>
          </a:xfrm>
          <a:prstGeom prst="rect">
            <a:avLst/>
          </a:prstGeom>
          <a:solidFill>
            <a:srgbClr val="4E67C8">
              <a:lumMod val="40000"/>
              <a:lumOff val="60000"/>
              <a:alpha val="50000"/>
            </a:srgbClr>
          </a:solidFill>
          <a:ln w="57150" cap="flat" cmpd="sng" algn="ctr">
            <a:solidFill>
              <a:srgbClr val="4E67C8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EC6A4-2F23-6A35-605E-265EC63FE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sp>
        <p:nvSpPr>
          <p:cNvPr id="94" name="Rounded Rectangle 61">
            <a:extLst>
              <a:ext uri="{FF2B5EF4-FFF2-40B4-BE49-F238E27FC236}">
                <a16:creationId xmlns:a16="http://schemas.microsoft.com/office/drawing/2014/main" id="{07D6A348-4DCE-B6C7-6D6A-3B15620B74C1}"/>
              </a:ext>
            </a:extLst>
          </p:cNvPr>
          <p:cNvSpPr/>
          <p:nvPr/>
        </p:nvSpPr>
        <p:spPr>
          <a:xfrm>
            <a:off x="2461237" y="372712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95" name="Rounded Rectangle 62">
            <a:extLst>
              <a:ext uri="{FF2B5EF4-FFF2-40B4-BE49-F238E27FC236}">
                <a16:creationId xmlns:a16="http://schemas.microsoft.com/office/drawing/2014/main" id="{D8F118B7-3730-84A1-BD07-F249113218AD}"/>
              </a:ext>
            </a:extLst>
          </p:cNvPr>
          <p:cNvSpPr/>
          <p:nvPr/>
        </p:nvSpPr>
        <p:spPr>
          <a:xfrm>
            <a:off x="4149352" y="372216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96" name="Rounded Rectangle 63">
            <a:extLst>
              <a:ext uri="{FF2B5EF4-FFF2-40B4-BE49-F238E27FC236}">
                <a16:creationId xmlns:a16="http://schemas.microsoft.com/office/drawing/2014/main" id="{BD6B6063-2370-6BDD-FC13-95B25F161BDE}"/>
              </a:ext>
            </a:extLst>
          </p:cNvPr>
          <p:cNvSpPr/>
          <p:nvPr/>
        </p:nvSpPr>
        <p:spPr>
          <a:xfrm>
            <a:off x="4149265" y="3053352"/>
            <a:ext cx="542115" cy="5984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97" name="Rounded Rectangle 64">
            <a:extLst>
              <a:ext uri="{FF2B5EF4-FFF2-40B4-BE49-F238E27FC236}">
                <a16:creationId xmlns:a16="http://schemas.microsoft.com/office/drawing/2014/main" id="{44C9606E-D4A0-3C74-6438-AD679B410A48}"/>
              </a:ext>
            </a:extLst>
          </p:cNvPr>
          <p:cNvSpPr/>
          <p:nvPr/>
        </p:nvSpPr>
        <p:spPr>
          <a:xfrm>
            <a:off x="5864340" y="3053352"/>
            <a:ext cx="542115" cy="5984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B16762C-DD2B-011E-F9BF-85E51759AEC6}"/>
              </a:ext>
            </a:extLst>
          </p:cNvPr>
          <p:cNvSpPr/>
          <p:nvPr/>
        </p:nvSpPr>
        <p:spPr>
          <a:xfrm>
            <a:off x="3923723" y="3729936"/>
            <a:ext cx="225631" cy="586592"/>
          </a:xfrm>
          <a:prstGeom prst="rect">
            <a:avLst/>
          </a:prstGeom>
          <a:pattFill prst="wdUpDiag">
            <a:fgClr>
              <a:srgbClr val="4E67C8"/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3DDE16F2-6489-1BF5-D367-854CDA1628ED}"/>
              </a:ext>
            </a:extLst>
          </p:cNvPr>
          <p:cNvSpPr/>
          <p:nvPr/>
        </p:nvSpPr>
        <p:spPr>
          <a:xfrm>
            <a:off x="3954191" y="3053354"/>
            <a:ext cx="210312" cy="594359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C23406C2-7C62-79F8-4A28-232CB1C6B544}"/>
              </a:ext>
            </a:extLst>
          </p:cNvPr>
          <p:cNvSpPr/>
          <p:nvPr/>
        </p:nvSpPr>
        <p:spPr>
          <a:xfrm>
            <a:off x="5623247" y="3053351"/>
            <a:ext cx="241093" cy="600472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4" name="Rounded Rectangle 60">
            <a:extLst>
              <a:ext uri="{FF2B5EF4-FFF2-40B4-BE49-F238E27FC236}">
                <a16:creationId xmlns:a16="http://schemas.microsoft.com/office/drawing/2014/main" id="{E2DC43E2-8567-4CD3-117D-8792FF8BD571}"/>
              </a:ext>
            </a:extLst>
          </p:cNvPr>
          <p:cNvSpPr/>
          <p:nvPr/>
        </p:nvSpPr>
        <p:spPr>
          <a:xfrm>
            <a:off x="1595820" y="3727127"/>
            <a:ext cx="861307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H2D</a:t>
            </a:r>
          </a:p>
        </p:txBody>
      </p:sp>
      <p:sp>
        <p:nvSpPr>
          <p:cNvPr id="10" name="Rounded Rectangle 60">
            <a:extLst>
              <a:ext uri="{FF2B5EF4-FFF2-40B4-BE49-F238E27FC236}">
                <a16:creationId xmlns:a16="http://schemas.microsoft.com/office/drawing/2014/main" id="{1B1CB135-0EE8-BE2D-8633-5457AFE35303}"/>
              </a:ext>
            </a:extLst>
          </p:cNvPr>
          <p:cNvSpPr/>
          <p:nvPr/>
        </p:nvSpPr>
        <p:spPr>
          <a:xfrm>
            <a:off x="380327" y="3727127"/>
            <a:ext cx="1215492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ALLOC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87DA32-4CAF-2147-FB8D-3435ABE8B1B7}"/>
              </a:ext>
            </a:extLst>
          </p:cNvPr>
          <p:cNvGrpSpPr/>
          <p:nvPr/>
        </p:nvGrpSpPr>
        <p:grpSpPr>
          <a:xfrm>
            <a:off x="5611839" y="3720239"/>
            <a:ext cx="1260279" cy="594360"/>
            <a:chOff x="5656763" y="3738414"/>
            <a:chExt cx="1260278" cy="594360"/>
          </a:xfrm>
        </p:grpSpPr>
        <p:sp>
          <p:nvSpPr>
            <p:cNvPr id="17" name="Rounded Rectangle 67">
              <a:extLst>
                <a:ext uri="{FF2B5EF4-FFF2-40B4-BE49-F238E27FC236}">
                  <a16:creationId xmlns:a16="http://schemas.microsoft.com/office/drawing/2014/main" id="{56761123-8724-A7F1-71DE-FB49FAC36BCB}"/>
                </a:ext>
              </a:extLst>
            </p:cNvPr>
            <p:cNvSpPr/>
            <p:nvPr/>
          </p:nvSpPr>
          <p:spPr>
            <a:xfrm>
              <a:off x="5656763" y="3738414"/>
              <a:ext cx="1260278" cy="594360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>
                <a:solidFill>
                  <a:prstClr val="black"/>
                </a:solidFill>
                <a:ea typeface="Harding Text Web Regular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C40798-AEFC-85D1-D877-913E040E4B1A}"/>
                </a:ext>
              </a:extLst>
            </p:cNvPr>
            <p:cNvSpPr txBox="1"/>
            <p:nvPr/>
          </p:nvSpPr>
          <p:spPr>
            <a:xfrm>
              <a:off x="5686535" y="3813239"/>
              <a:ext cx="10783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>
                <a:defRPr/>
              </a:pPr>
              <a:r>
                <a:rPr lang="en-US" sz="2400" b="1" kern="0">
                  <a:solidFill>
                    <a:prstClr val="black"/>
                  </a:solidFill>
                </a:rPr>
                <a:t>SYNC</a:t>
              </a:r>
            </a:p>
          </p:txBody>
        </p:sp>
      </p:grpSp>
      <p:sp>
        <p:nvSpPr>
          <p:cNvPr id="16" name="Rounded Rectangle 68">
            <a:extLst>
              <a:ext uri="{FF2B5EF4-FFF2-40B4-BE49-F238E27FC236}">
                <a16:creationId xmlns:a16="http://schemas.microsoft.com/office/drawing/2014/main" id="{97368978-B057-BFB8-F814-2F5596D42810}"/>
              </a:ext>
            </a:extLst>
          </p:cNvPr>
          <p:cNvSpPr/>
          <p:nvPr/>
        </p:nvSpPr>
        <p:spPr>
          <a:xfrm>
            <a:off x="6870534" y="3718307"/>
            <a:ext cx="850099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D2H</a:t>
            </a:r>
          </a:p>
        </p:txBody>
      </p:sp>
      <p:sp>
        <p:nvSpPr>
          <p:cNvPr id="20" name="Rounded Rectangle 60">
            <a:extLst>
              <a:ext uri="{FF2B5EF4-FFF2-40B4-BE49-F238E27FC236}">
                <a16:creationId xmlns:a16="http://schemas.microsoft.com/office/drawing/2014/main" id="{37D9ACA7-2B5C-8CBA-3129-7440E8A3C2A4}"/>
              </a:ext>
            </a:extLst>
          </p:cNvPr>
          <p:cNvSpPr/>
          <p:nvPr/>
        </p:nvSpPr>
        <p:spPr>
          <a:xfrm>
            <a:off x="7720632" y="3716377"/>
            <a:ext cx="1011768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FREE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FC124A-A204-51B1-4BA0-3275E6831ADA}"/>
              </a:ext>
            </a:extLst>
          </p:cNvPr>
          <p:cNvSpPr/>
          <p:nvPr/>
        </p:nvSpPr>
        <p:spPr>
          <a:xfrm>
            <a:off x="1600202" y="3715882"/>
            <a:ext cx="850099" cy="612611"/>
          </a:xfrm>
          <a:prstGeom prst="rect">
            <a:avLst/>
          </a:prstGeom>
          <a:noFill/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757F66F-D7A5-A7E4-FA87-752EA69176A4}"/>
              </a:ext>
            </a:extLst>
          </p:cNvPr>
          <p:cNvSpPr/>
          <p:nvPr/>
        </p:nvSpPr>
        <p:spPr>
          <a:xfrm>
            <a:off x="6881653" y="3725006"/>
            <a:ext cx="850099" cy="594361"/>
          </a:xfrm>
          <a:prstGeom prst="rect">
            <a:avLst/>
          </a:prstGeom>
          <a:noFill/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2AC0C78-C3DD-5E0F-0D39-B0DF403AFFF3}"/>
              </a:ext>
            </a:extLst>
          </p:cNvPr>
          <p:cNvSpPr/>
          <p:nvPr/>
        </p:nvSpPr>
        <p:spPr>
          <a:xfrm>
            <a:off x="2498870" y="3713158"/>
            <a:ext cx="3090643" cy="618055"/>
          </a:xfrm>
          <a:prstGeom prst="rect">
            <a:avLst/>
          </a:prstGeom>
          <a:noFill/>
          <a:ln w="57150" cap="flat" cmpd="sng" algn="ctr">
            <a:solidFill>
              <a:srgbClr val="4E67C8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FEF71480-EB53-7EF7-3402-1D41FC0A92FA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22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60D79F9-AEC3-7FC9-10DD-ABA3DC05DB6B}"/>
              </a:ext>
            </a:extLst>
          </p:cNvPr>
          <p:cNvSpPr/>
          <p:nvPr/>
        </p:nvSpPr>
        <p:spPr>
          <a:xfrm>
            <a:off x="1394746" y="4778092"/>
            <a:ext cx="678023" cy="607604"/>
          </a:xfrm>
          <a:prstGeom prst="rect">
            <a:avLst/>
          </a:prstGeom>
          <a:solidFill>
            <a:srgbClr val="F14124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57B3D02-A583-3163-D399-7D53983B84A3}"/>
              </a:ext>
            </a:extLst>
          </p:cNvPr>
          <p:cNvSpPr txBox="1"/>
          <p:nvPr/>
        </p:nvSpPr>
        <p:spPr>
          <a:xfrm>
            <a:off x="877055" y="4820283"/>
            <a:ext cx="8153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/>
            <a:r>
              <a:rPr lang="en-US" sz="2400" b="1" i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</a:t>
            </a:r>
            <a:r>
              <a:rPr lang="en-US" sz="2400" b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= </a:t>
            </a:r>
            <a:r>
              <a:rPr lang="en-US" sz="2400" b="1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</a:t>
            </a:r>
            <a:r>
              <a:rPr lang="en-US" sz="2400" b="1" baseline="-25000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mem</a:t>
            </a:r>
            <a:r>
              <a:rPr lang="en-US" sz="2400" b="1" baseline="-25000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l-GR" sz="28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(KLO</a:t>
            </a:r>
            <a:r>
              <a:rPr lang="en-US" sz="20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LQT) </a:t>
            </a:r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 </a:t>
            </a:r>
            <a:r>
              <a:rPr lang="el-GR" sz="28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[(1-</a:t>
            </a:r>
            <a:r>
              <a:rPr lang="el-GR" sz="2400" b="1" i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β</a:t>
            </a:r>
            <a:r>
              <a:rPr lang="en-US" sz="2400" b="1" i="1" baseline="-25000" err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i</a:t>
            </a:r>
            <a:r>
              <a:rPr lang="en-US" sz="2400" b="1" i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)(KET</a:t>
            </a:r>
            <a:r>
              <a:rPr 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KQT)] + T</a:t>
            </a:r>
            <a:r>
              <a:rPr lang="en-US" sz="2400" b="1" baseline="-2500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other</a:t>
            </a:r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endParaRPr lang="en-US" sz="2400" b="1" baseline="-25000">
              <a:solidFill>
                <a:schemeClr val="tx1">
                  <a:lumMod val="50000"/>
                  <a:lumOff val="50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B4F29B-549E-F9FA-A0C6-5F6FF791D3EA}"/>
              </a:ext>
            </a:extLst>
          </p:cNvPr>
          <p:cNvSpPr txBox="1"/>
          <p:nvPr/>
        </p:nvSpPr>
        <p:spPr>
          <a:xfrm>
            <a:off x="3206" y="6068491"/>
            <a:ext cx="2247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D2H: device (GPU) to host (CPU) copy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094104-8561-B43E-6C61-9B7D8C512C53}"/>
              </a:ext>
            </a:extLst>
          </p:cNvPr>
          <p:cNvSpPr txBox="1"/>
          <p:nvPr/>
        </p:nvSpPr>
        <p:spPr>
          <a:xfrm>
            <a:off x="0" y="6284620"/>
            <a:ext cx="22509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H2D: host (CPU) to device (GPU) copy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601CC3E-A58E-392D-6CFF-049FB44E2458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BF596DC-B545-2551-4408-87EC4503F913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1D0C92-2DEC-706C-F76E-FC1669DD8858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DB37E92-C274-D834-852F-1720622B8BA4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8BF77AE-23DC-A8CE-D604-3153A0123447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877DE2A-CDD0-AE57-4128-2E0905FAC94A}"/>
              </a:ext>
            </a:extLst>
          </p:cNvPr>
          <p:cNvGrpSpPr/>
          <p:nvPr/>
        </p:nvGrpSpPr>
        <p:grpSpPr>
          <a:xfrm>
            <a:off x="890945" y="1468287"/>
            <a:ext cx="7757756" cy="761081"/>
            <a:chOff x="1037025" y="1475047"/>
            <a:chExt cx="7757756" cy="761081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7D7EEA5-BBDE-2CCF-498C-E176A838CA43}"/>
                </a:ext>
              </a:extLst>
            </p:cNvPr>
            <p:cNvSpPr/>
            <p:nvPr/>
          </p:nvSpPr>
          <p:spPr>
            <a:xfrm>
              <a:off x="1114944" y="1576390"/>
              <a:ext cx="280447" cy="228697"/>
            </a:xfrm>
            <a:prstGeom prst="rect">
              <a:avLst/>
            </a:prstGeom>
            <a:pattFill prst="wdDnDiag">
              <a:fgClr>
                <a:srgbClr val="A7EA52">
                  <a:lumMod val="75000"/>
                </a:srgbClr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6FB0556-CB56-4312-74C0-2D15F7FEF2EB}"/>
                </a:ext>
              </a:extLst>
            </p:cNvPr>
            <p:cNvSpPr txBox="1"/>
            <p:nvPr/>
          </p:nvSpPr>
          <p:spPr>
            <a:xfrm>
              <a:off x="1395389" y="1480935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Queueing Time (KQT)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68F5C2A-5C31-5DCE-6E33-7DF158B13749}"/>
                </a:ext>
              </a:extLst>
            </p:cNvPr>
            <p:cNvSpPr/>
            <p:nvPr/>
          </p:nvSpPr>
          <p:spPr>
            <a:xfrm>
              <a:off x="4953000" y="1565036"/>
              <a:ext cx="290453" cy="225580"/>
            </a:xfrm>
            <a:prstGeom prst="rect">
              <a:avLst/>
            </a:prstGeom>
            <a:pattFill prst="wdUpDiag">
              <a:fgClr>
                <a:srgbClr val="4E67C8"/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FBE0786-85BF-732D-3C8D-AD312E06D5B2}"/>
                </a:ext>
              </a:extLst>
            </p:cNvPr>
            <p:cNvSpPr txBox="1"/>
            <p:nvPr/>
          </p:nvSpPr>
          <p:spPr>
            <a:xfrm>
              <a:off x="5238449" y="1475047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Queueing Time (LQT)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C0EB141-AACD-BBBC-2377-C51645A2E46D}"/>
                </a:ext>
              </a:extLst>
            </p:cNvPr>
            <p:cNvSpPr/>
            <p:nvPr/>
          </p:nvSpPr>
          <p:spPr>
            <a:xfrm>
              <a:off x="1037025" y="1480936"/>
              <a:ext cx="7497375" cy="755192"/>
            </a:xfrm>
            <a:prstGeom prst="rect">
              <a:avLst/>
            </a:prstGeom>
            <a:noFill/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kern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2CF9BC7-0AD3-C6AD-5E74-B8EB47D10463}"/>
                </a:ext>
              </a:extLst>
            </p:cNvPr>
            <p:cNvSpPr/>
            <p:nvPr/>
          </p:nvSpPr>
          <p:spPr>
            <a:xfrm>
              <a:off x="1114944" y="1893882"/>
              <a:ext cx="280447" cy="228697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E5B297-F73F-525E-D7D0-7C54F3C16882}"/>
                </a:ext>
              </a:extLst>
            </p:cNvPr>
            <p:cNvSpPr txBox="1"/>
            <p:nvPr/>
          </p:nvSpPr>
          <p:spPr>
            <a:xfrm>
              <a:off x="1395389" y="1798427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Launch Overhead (KLO)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4192DD5-BDAF-7D54-B90F-0F11F708D954}"/>
                </a:ext>
              </a:extLst>
            </p:cNvPr>
            <p:cNvSpPr/>
            <p:nvPr/>
          </p:nvSpPr>
          <p:spPr>
            <a:xfrm>
              <a:off x="4953000" y="1882528"/>
              <a:ext cx="290453" cy="2255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F638F8-60CA-65BF-2975-8AA959F2F130}"/>
                </a:ext>
              </a:extLst>
            </p:cNvPr>
            <p:cNvSpPr txBox="1"/>
            <p:nvPr/>
          </p:nvSpPr>
          <p:spPr>
            <a:xfrm>
              <a:off x="5238449" y="1792539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Execution Time (KET)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0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0838A-BC05-91F5-1225-A826C12812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DEEFA715-A883-40C3-9D8F-43EE81FB2D04}"/>
              </a:ext>
            </a:extLst>
          </p:cNvPr>
          <p:cNvSpPr/>
          <p:nvPr/>
        </p:nvSpPr>
        <p:spPr>
          <a:xfrm>
            <a:off x="4316451" y="4783089"/>
            <a:ext cx="2758075" cy="607604"/>
          </a:xfrm>
          <a:prstGeom prst="rect">
            <a:avLst/>
          </a:prstGeom>
          <a:solidFill>
            <a:srgbClr val="5DCEAF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5DCEAF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4CF0C3-9C17-135B-C5D6-C65A91C84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sp>
        <p:nvSpPr>
          <p:cNvPr id="94" name="Rounded Rectangle 61">
            <a:extLst>
              <a:ext uri="{FF2B5EF4-FFF2-40B4-BE49-F238E27FC236}">
                <a16:creationId xmlns:a16="http://schemas.microsoft.com/office/drawing/2014/main" id="{21696C88-5BA7-73B0-20F0-0A72F4DF0B10}"/>
              </a:ext>
            </a:extLst>
          </p:cNvPr>
          <p:cNvSpPr/>
          <p:nvPr/>
        </p:nvSpPr>
        <p:spPr>
          <a:xfrm>
            <a:off x="2461237" y="372712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95" name="Rounded Rectangle 62">
            <a:extLst>
              <a:ext uri="{FF2B5EF4-FFF2-40B4-BE49-F238E27FC236}">
                <a16:creationId xmlns:a16="http://schemas.microsoft.com/office/drawing/2014/main" id="{A83E9D40-AE98-4F97-FDFC-E1847046C076}"/>
              </a:ext>
            </a:extLst>
          </p:cNvPr>
          <p:cNvSpPr/>
          <p:nvPr/>
        </p:nvSpPr>
        <p:spPr>
          <a:xfrm>
            <a:off x="4149352" y="372216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96" name="Rounded Rectangle 63">
            <a:extLst>
              <a:ext uri="{FF2B5EF4-FFF2-40B4-BE49-F238E27FC236}">
                <a16:creationId xmlns:a16="http://schemas.microsoft.com/office/drawing/2014/main" id="{45441413-0B0A-794B-72C8-EDCDFC430B9A}"/>
              </a:ext>
            </a:extLst>
          </p:cNvPr>
          <p:cNvSpPr/>
          <p:nvPr/>
        </p:nvSpPr>
        <p:spPr>
          <a:xfrm>
            <a:off x="4149265" y="3053352"/>
            <a:ext cx="542115" cy="5984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97" name="Rounded Rectangle 64">
            <a:extLst>
              <a:ext uri="{FF2B5EF4-FFF2-40B4-BE49-F238E27FC236}">
                <a16:creationId xmlns:a16="http://schemas.microsoft.com/office/drawing/2014/main" id="{40707C20-EE18-5D9E-BB74-79E1C65B2FCB}"/>
              </a:ext>
            </a:extLst>
          </p:cNvPr>
          <p:cNvSpPr/>
          <p:nvPr/>
        </p:nvSpPr>
        <p:spPr>
          <a:xfrm>
            <a:off x="5864340" y="3053352"/>
            <a:ext cx="542115" cy="5984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502BF3F8-A590-AF9A-F3A0-69E8C8477708}"/>
              </a:ext>
            </a:extLst>
          </p:cNvPr>
          <p:cNvSpPr/>
          <p:nvPr/>
        </p:nvSpPr>
        <p:spPr>
          <a:xfrm>
            <a:off x="3923723" y="3729936"/>
            <a:ext cx="225631" cy="586592"/>
          </a:xfrm>
          <a:prstGeom prst="rect">
            <a:avLst/>
          </a:prstGeom>
          <a:pattFill prst="wdUpDiag">
            <a:fgClr>
              <a:srgbClr val="4E67C8"/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84DAA9B4-1BC4-43DF-C3FE-8DBFE6E196A7}"/>
              </a:ext>
            </a:extLst>
          </p:cNvPr>
          <p:cNvSpPr/>
          <p:nvPr/>
        </p:nvSpPr>
        <p:spPr>
          <a:xfrm>
            <a:off x="3954191" y="3053354"/>
            <a:ext cx="210312" cy="594359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5CAA05D5-1A51-A307-D560-F375B2724A9E}"/>
              </a:ext>
            </a:extLst>
          </p:cNvPr>
          <p:cNvSpPr/>
          <p:nvPr/>
        </p:nvSpPr>
        <p:spPr>
          <a:xfrm>
            <a:off x="5623247" y="3053351"/>
            <a:ext cx="241093" cy="600472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4" name="Rounded Rectangle 60">
            <a:extLst>
              <a:ext uri="{FF2B5EF4-FFF2-40B4-BE49-F238E27FC236}">
                <a16:creationId xmlns:a16="http://schemas.microsoft.com/office/drawing/2014/main" id="{1D7B62F0-B51A-E958-3F76-128DB16BFFC3}"/>
              </a:ext>
            </a:extLst>
          </p:cNvPr>
          <p:cNvSpPr/>
          <p:nvPr/>
        </p:nvSpPr>
        <p:spPr>
          <a:xfrm>
            <a:off x="1595820" y="3727127"/>
            <a:ext cx="861307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H2D</a:t>
            </a:r>
          </a:p>
        </p:txBody>
      </p:sp>
      <p:sp>
        <p:nvSpPr>
          <p:cNvPr id="10" name="Rounded Rectangle 60">
            <a:extLst>
              <a:ext uri="{FF2B5EF4-FFF2-40B4-BE49-F238E27FC236}">
                <a16:creationId xmlns:a16="http://schemas.microsoft.com/office/drawing/2014/main" id="{C4A5FDE9-1F15-AF28-5A89-C98B310947E6}"/>
              </a:ext>
            </a:extLst>
          </p:cNvPr>
          <p:cNvSpPr/>
          <p:nvPr/>
        </p:nvSpPr>
        <p:spPr>
          <a:xfrm>
            <a:off x="380327" y="3727127"/>
            <a:ext cx="1215492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ALLOC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B03DA79-0BD8-93D3-8266-992F821CB276}"/>
              </a:ext>
            </a:extLst>
          </p:cNvPr>
          <p:cNvGrpSpPr/>
          <p:nvPr/>
        </p:nvGrpSpPr>
        <p:grpSpPr>
          <a:xfrm>
            <a:off x="5611839" y="3720239"/>
            <a:ext cx="1260279" cy="594360"/>
            <a:chOff x="5656763" y="3738414"/>
            <a:chExt cx="1260278" cy="594360"/>
          </a:xfrm>
        </p:grpSpPr>
        <p:sp>
          <p:nvSpPr>
            <p:cNvPr id="17" name="Rounded Rectangle 67">
              <a:extLst>
                <a:ext uri="{FF2B5EF4-FFF2-40B4-BE49-F238E27FC236}">
                  <a16:creationId xmlns:a16="http://schemas.microsoft.com/office/drawing/2014/main" id="{8D6472CC-1A39-8725-219A-37CBF0330539}"/>
                </a:ext>
              </a:extLst>
            </p:cNvPr>
            <p:cNvSpPr/>
            <p:nvPr/>
          </p:nvSpPr>
          <p:spPr>
            <a:xfrm>
              <a:off x="5656763" y="3738414"/>
              <a:ext cx="1260278" cy="594360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>
                <a:solidFill>
                  <a:prstClr val="black"/>
                </a:solidFill>
                <a:ea typeface="Harding Text Web Regular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568549-CEEA-6AE2-085B-EDC0BA8F9DE2}"/>
                </a:ext>
              </a:extLst>
            </p:cNvPr>
            <p:cNvSpPr txBox="1"/>
            <p:nvPr/>
          </p:nvSpPr>
          <p:spPr>
            <a:xfrm>
              <a:off x="5686535" y="3813239"/>
              <a:ext cx="10783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>
                <a:defRPr/>
              </a:pPr>
              <a:r>
                <a:rPr lang="en-US" sz="2400" b="1" kern="0">
                  <a:solidFill>
                    <a:prstClr val="black"/>
                  </a:solidFill>
                </a:rPr>
                <a:t>SYNC</a:t>
              </a:r>
            </a:p>
          </p:txBody>
        </p:sp>
      </p:grpSp>
      <p:sp>
        <p:nvSpPr>
          <p:cNvPr id="16" name="Rounded Rectangle 68">
            <a:extLst>
              <a:ext uri="{FF2B5EF4-FFF2-40B4-BE49-F238E27FC236}">
                <a16:creationId xmlns:a16="http://schemas.microsoft.com/office/drawing/2014/main" id="{60E8DB78-68CE-F5BE-5EF4-0BACA59D7AF4}"/>
              </a:ext>
            </a:extLst>
          </p:cNvPr>
          <p:cNvSpPr/>
          <p:nvPr/>
        </p:nvSpPr>
        <p:spPr>
          <a:xfrm>
            <a:off x="6870534" y="3718307"/>
            <a:ext cx="850099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D2H</a:t>
            </a:r>
          </a:p>
        </p:txBody>
      </p:sp>
      <p:sp>
        <p:nvSpPr>
          <p:cNvPr id="20" name="Rounded Rectangle 60">
            <a:extLst>
              <a:ext uri="{FF2B5EF4-FFF2-40B4-BE49-F238E27FC236}">
                <a16:creationId xmlns:a16="http://schemas.microsoft.com/office/drawing/2014/main" id="{F6F3BC7A-8FB6-A95D-1A89-27CF556B54E8}"/>
              </a:ext>
            </a:extLst>
          </p:cNvPr>
          <p:cNvSpPr/>
          <p:nvPr/>
        </p:nvSpPr>
        <p:spPr>
          <a:xfrm>
            <a:off x="7720632" y="3716377"/>
            <a:ext cx="1011768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FREE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80BB3F1-80F5-AA68-5DE6-214D1D214B7A}"/>
              </a:ext>
            </a:extLst>
          </p:cNvPr>
          <p:cNvSpPr/>
          <p:nvPr/>
        </p:nvSpPr>
        <p:spPr>
          <a:xfrm>
            <a:off x="1600202" y="3715882"/>
            <a:ext cx="850099" cy="612611"/>
          </a:xfrm>
          <a:prstGeom prst="rect">
            <a:avLst/>
          </a:prstGeom>
          <a:noFill/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3B0771-4EA7-E2EE-008E-694B5E5C1DEF}"/>
              </a:ext>
            </a:extLst>
          </p:cNvPr>
          <p:cNvSpPr/>
          <p:nvPr/>
        </p:nvSpPr>
        <p:spPr>
          <a:xfrm>
            <a:off x="6881653" y="3725006"/>
            <a:ext cx="850099" cy="594361"/>
          </a:xfrm>
          <a:prstGeom prst="rect">
            <a:avLst/>
          </a:prstGeom>
          <a:noFill/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EA5C7F6-31BC-69D0-D425-8390DEA52AC4}"/>
              </a:ext>
            </a:extLst>
          </p:cNvPr>
          <p:cNvSpPr/>
          <p:nvPr/>
        </p:nvSpPr>
        <p:spPr>
          <a:xfrm>
            <a:off x="2498870" y="3713158"/>
            <a:ext cx="3090643" cy="618055"/>
          </a:xfrm>
          <a:prstGeom prst="rect">
            <a:avLst/>
          </a:prstGeom>
          <a:noFill/>
          <a:ln w="57150" cap="flat" cmpd="sng" algn="ctr">
            <a:solidFill>
              <a:srgbClr val="4E67C8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A71988F-5E30-D2E1-C555-9D98DF2CC16D}"/>
              </a:ext>
            </a:extLst>
          </p:cNvPr>
          <p:cNvCxnSpPr>
            <a:cxnSpLocks/>
          </p:cNvCxnSpPr>
          <p:nvPr/>
        </p:nvCxnSpPr>
        <p:spPr>
          <a:xfrm>
            <a:off x="3899939" y="2859831"/>
            <a:ext cx="883897" cy="0"/>
          </a:xfrm>
          <a:prstGeom prst="straightConnector1">
            <a:avLst/>
          </a:prstGeom>
          <a:noFill/>
          <a:ln w="38100" cap="flat" cmpd="sng" algn="ctr">
            <a:solidFill>
              <a:srgbClr val="5DCEAF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C2C2604-037D-961B-3590-4017709EA2B3}"/>
              </a:ext>
            </a:extLst>
          </p:cNvPr>
          <p:cNvSpPr txBox="1"/>
          <p:nvPr/>
        </p:nvSpPr>
        <p:spPr>
          <a:xfrm>
            <a:off x="4100496" y="2293997"/>
            <a:ext cx="53663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189"/>
            <a:r>
              <a:rPr lang="el-GR" sz="3000" b="1" i="1">
                <a:solidFill>
                  <a:srgbClr val="05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β</a:t>
            </a:r>
            <a:r>
              <a:rPr lang="en-US" sz="3000" b="1" i="1" baseline="-25000">
                <a:solidFill>
                  <a:srgbClr val="05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1</a:t>
            </a:r>
            <a:endParaRPr lang="en-US" sz="3000" i="1" baseline="-25000">
              <a:solidFill>
                <a:srgbClr val="05B050"/>
              </a:solidFill>
              <a:latin typeface="Aptos" panose="02110004020202020204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44249F0-6311-6C9A-FD1D-81AE42CA316A}"/>
              </a:ext>
            </a:extLst>
          </p:cNvPr>
          <p:cNvSpPr/>
          <p:nvPr/>
        </p:nvSpPr>
        <p:spPr>
          <a:xfrm>
            <a:off x="3924648" y="3053352"/>
            <a:ext cx="783607" cy="598431"/>
          </a:xfrm>
          <a:prstGeom prst="rect">
            <a:avLst/>
          </a:prstGeom>
          <a:noFill/>
          <a:ln w="57150" cap="flat" cmpd="sng" algn="ctr">
            <a:solidFill>
              <a:srgbClr val="5DCEAF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2A15A07-84FB-CA1D-CF3C-31E72150BF57}"/>
              </a:ext>
            </a:extLst>
          </p:cNvPr>
          <p:cNvSpPr/>
          <p:nvPr/>
        </p:nvSpPr>
        <p:spPr>
          <a:xfrm>
            <a:off x="5622848" y="3053352"/>
            <a:ext cx="783607" cy="598431"/>
          </a:xfrm>
          <a:prstGeom prst="rect">
            <a:avLst/>
          </a:prstGeom>
          <a:noFill/>
          <a:ln w="57150" cap="flat" cmpd="sng" algn="ctr">
            <a:solidFill>
              <a:srgbClr val="5DCEAF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275AABE-F273-E310-C610-2395AF7A2545}"/>
              </a:ext>
            </a:extLst>
          </p:cNvPr>
          <p:cNvCxnSpPr>
            <a:cxnSpLocks/>
          </p:cNvCxnSpPr>
          <p:nvPr/>
        </p:nvCxnSpPr>
        <p:spPr>
          <a:xfrm>
            <a:off x="5563114" y="2871664"/>
            <a:ext cx="883897" cy="0"/>
          </a:xfrm>
          <a:prstGeom prst="straightConnector1">
            <a:avLst/>
          </a:prstGeom>
          <a:noFill/>
          <a:ln w="38100" cap="flat" cmpd="sng" algn="ctr">
            <a:solidFill>
              <a:srgbClr val="5DCEAF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AEC756A-2D23-84DA-1935-D87CE86AA0CF}"/>
              </a:ext>
            </a:extLst>
          </p:cNvPr>
          <p:cNvSpPr txBox="1"/>
          <p:nvPr/>
        </p:nvSpPr>
        <p:spPr>
          <a:xfrm>
            <a:off x="5755282" y="2305832"/>
            <a:ext cx="53663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189"/>
            <a:r>
              <a:rPr lang="el-GR" sz="3000" b="1" i="1">
                <a:solidFill>
                  <a:srgbClr val="05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β</a:t>
            </a:r>
            <a:r>
              <a:rPr lang="en-US" sz="3000" b="1" i="1" baseline="-25000">
                <a:solidFill>
                  <a:srgbClr val="05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2</a:t>
            </a:r>
            <a:endParaRPr lang="en-US" sz="3000" i="1" baseline="-25000">
              <a:solidFill>
                <a:srgbClr val="05B050"/>
              </a:solidFill>
              <a:latin typeface="Aptos" panose="02110004020202020204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A492439C-5AAE-B2B7-25C8-D455032F7A98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23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0A73DD6-EF93-A543-2700-8EDB351C73EC}"/>
              </a:ext>
            </a:extLst>
          </p:cNvPr>
          <p:cNvSpPr/>
          <p:nvPr/>
        </p:nvSpPr>
        <p:spPr>
          <a:xfrm>
            <a:off x="2250937" y="4778090"/>
            <a:ext cx="1838811" cy="612603"/>
          </a:xfrm>
          <a:prstGeom prst="rect">
            <a:avLst/>
          </a:prstGeom>
          <a:solidFill>
            <a:srgbClr val="4E67C8">
              <a:lumMod val="40000"/>
              <a:lumOff val="60000"/>
              <a:alpha val="50000"/>
            </a:srgbClr>
          </a:solidFill>
          <a:ln w="57150" cap="flat" cmpd="sng" algn="ctr">
            <a:solidFill>
              <a:srgbClr val="4E67C8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A575EDD-6608-D515-2B33-C305E333365F}"/>
              </a:ext>
            </a:extLst>
          </p:cNvPr>
          <p:cNvSpPr/>
          <p:nvPr/>
        </p:nvSpPr>
        <p:spPr>
          <a:xfrm>
            <a:off x="1394746" y="4778092"/>
            <a:ext cx="678023" cy="607604"/>
          </a:xfrm>
          <a:prstGeom prst="rect">
            <a:avLst/>
          </a:prstGeom>
          <a:solidFill>
            <a:srgbClr val="F14124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7B088AE-0D7B-2DB0-145D-1676DE8F36CB}"/>
              </a:ext>
            </a:extLst>
          </p:cNvPr>
          <p:cNvSpPr txBox="1"/>
          <p:nvPr/>
        </p:nvSpPr>
        <p:spPr>
          <a:xfrm>
            <a:off x="877055" y="4820283"/>
            <a:ext cx="8153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/>
            <a:r>
              <a:rPr lang="en-US" sz="2400" b="1" i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</a:t>
            </a:r>
            <a:r>
              <a:rPr lang="en-US" sz="2400" b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= </a:t>
            </a:r>
            <a:r>
              <a:rPr lang="en-US" sz="2400" b="1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</a:t>
            </a:r>
            <a:r>
              <a:rPr lang="en-US" sz="2400" b="1" baseline="-25000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mem</a:t>
            </a:r>
            <a:r>
              <a:rPr lang="en-US" sz="2400" b="1" baseline="-25000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l-GR" sz="28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(KLO</a:t>
            </a:r>
            <a:r>
              <a:rPr lang="en-US" sz="20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LQT) + </a:t>
            </a:r>
            <a:r>
              <a:rPr lang="el-GR" sz="28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[(1-</a:t>
            </a:r>
            <a:r>
              <a:rPr lang="el-GR" sz="2400" b="1" i="1">
                <a:solidFill>
                  <a:srgbClr val="00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β</a:t>
            </a:r>
            <a:r>
              <a:rPr lang="en-US" sz="2400" b="1" i="1" baseline="-25000" err="1">
                <a:solidFill>
                  <a:srgbClr val="00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i</a:t>
            </a:r>
            <a:r>
              <a:rPr lang="en-US" sz="2400" b="1" i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)(KET</a:t>
            </a:r>
            <a:r>
              <a:rPr lang="en-US" sz="20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KQT)] </a:t>
            </a:r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 T</a:t>
            </a:r>
            <a:r>
              <a:rPr lang="en-US" sz="2400" b="1" baseline="-2500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other</a:t>
            </a:r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endParaRPr lang="en-US" sz="2400" b="1" baseline="-25000">
              <a:solidFill>
                <a:schemeClr val="tx1">
                  <a:lumMod val="50000"/>
                  <a:lumOff val="50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A0C5A0-F9EF-713B-5F39-D4889A6DCD0B}"/>
              </a:ext>
            </a:extLst>
          </p:cNvPr>
          <p:cNvSpPr txBox="1"/>
          <p:nvPr/>
        </p:nvSpPr>
        <p:spPr>
          <a:xfrm>
            <a:off x="3206" y="6068491"/>
            <a:ext cx="2247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D2H: device (GPU) to host (CPU) copy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586F39-AB3B-302A-ED29-D2A5B297DC84}"/>
              </a:ext>
            </a:extLst>
          </p:cNvPr>
          <p:cNvSpPr txBox="1"/>
          <p:nvPr/>
        </p:nvSpPr>
        <p:spPr>
          <a:xfrm>
            <a:off x="0" y="6284620"/>
            <a:ext cx="22509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H2D: host (CPU) to device (GPU) copy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5F87064-9C45-1095-58FE-39E458D19FD4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E11CFA1-681B-90F8-F056-D2749162FDAC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F145ACC-6E2A-ADB6-D2A8-52F5F25F863B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0775D48-2799-8F12-0EC9-DF10AAAA9C1D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D1C4E20-6DFC-81E7-0595-122B9E862C73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DD86C23-ABE5-D147-4856-8A3469C7EA0A}"/>
              </a:ext>
            </a:extLst>
          </p:cNvPr>
          <p:cNvGrpSpPr/>
          <p:nvPr/>
        </p:nvGrpSpPr>
        <p:grpSpPr>
          <a:xfrm>
            <a:off x="890945" y="1468287"/>
            <a:ext cx="7757756" cy="761081"/>
            <a:chOff x="1037025" y="1475047"/>
            <a:chExt cx="7757756" cy="761081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4663259-4CE6-1059-3EA3-07B31876673D}"/>
                </a:ext>
              </a:extLst>
            </p:cNvPr>
            <p:cNvSpPr/>
            <p:nvPr/>
          </p:nvSpPr>
          <p:spPr>
            <a:xfrm>
              <a:off x="1114944" y="1576390"/>
              <a:ext cx="280447" cy="228697"/>
            </a:xfrm>
            <a:prstGeom prst="rect">
              <a:avLst/>
            </a:prstGeom>
            <a:pattFill prst="wdDnDiag">
              <a:fgClr>
                <a:srgbClr val="A7EA52">
                  <a:lumMod val="75000"/>
                </a:srgbClr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609E513-78EB-CC98-FD39-587C53904753}"/>
                </a:ext>
              </a:extLst>
            </p:cNvPr>
            <p:cNvSpPr txBox="1"/>
            <p:nvPr/>
          </p:nvSpPr>
          <p:spPr>
            <a:xfrm>
              <a:off x="1395389" y="1480935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Queueing Time (KQT)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AF12244-80B5-4E5B-8438-78AA26456417}"/>
                </a:ext>
              </a:extLst>
            </p:cNvPr>
            <p:cNvSpPr/>
            <p:nvPr/>
          </p:nvSpPr>
          <p:spPr>
            <a:xfrm>
              <a:off x="4953000" y="1565036"/>
              <a:ext cx="290453" cy="225580"/>
            </a:xfrm>
            <a:prstGeom prst="rect">
              <a:avLst/>
            </a:prstGeom>
            <a:pattFill prst="wdUpDiag">
              <a:fgClr>
                <a:srgbClr val="4E67C8"/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464DA2D-678C-477E-FC6E-A61AFC9567E7}"/>
                </a:ext>
              </a:extLst>
            </p:cNvPr>
            <p:cNvSpPr txBox="1"/>
            <p:nvPr/>
          </p:nvSpPr>
          <p:spPr>
            <a:xfrm>
              <a:off x="5238449" y="1475047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Queueing Time (LQT)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97D3C31C-7250-6CFA-B4B2-04AE2BD85324}"/>
                </a:ext>
              </a:extLst>
            </p:cNvPr>
            <p:cNvSpPr/>
            <p:nvPr/>
          </p:nvSpPr>
          <p:spPr>
            <a:xfrm>
              <a:off x="1037025" y="1480936"/>
              <a:ext cx="7497375" cy="755192"/>
            </a:xfrm>
            <a:prstGeom prst="rect">
              <a:avLst/>
            </a:prstGeom>
            <a:noFill/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kern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87BD6E0-B912-7709-6DCB-02C164F112DD}"/>
                </a:ext>
              </a:extLst>
            </p:cNvPr>
            <p:cNvSpPr/>
            <p:nvPr/>
          </p:nvSpPr>
          <p:spPr>
            <a:xfrm>
              <a:off x="1114944" y="1893882"/>
              <a:ext cx="280447" cy="228697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455292F-D922-5A9D-2A0B-51197967032C}"/>
                </a:ext>
              </a:extLst>
            </p:cNvPr>
            <p:cNvSpPr txBox="1"/>
            <p:nvPr/>
          </p:nvSpPr>
          <p:spPr>
            <a:xfrm>
              <a:off x="1395389" y="1798427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Launch Overhead (KLO)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0B120989-C62F-2B9C-1096-542C53AADB3A}"/>
                </a:ext>
              </a:extLst>
            </p:cNvPr>
            <p:cNvSpPr/>
            <p:nvPr/>
          </p:nvSpPr>
          <p:spPr>
            <a:xfrm>
              <a:off x="4953000" y="1882528"/>
              <a:ext cx="290453" cy="2255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A2A9092-69E8-33B0-71D6-AD092EE30E3E}"/>
                </a:ext>
              </a:extLst>
            </p:cNvPr>
            <p:cNvSpPr txBox="1"/>
            <p:nvPr/>
          </p:nvSpPr>
          <p:spPr>
            <a:xfrm>
              <a:off x="5238449" y="1792539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Execution Time (KET)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7391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27110-D48E-764D-BD6F-2FE9EB23D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559272BD-8714-7DFD-171D-A77999F94261}"/>
              </a:ext>
            </a:extLst>
          </p:cNvPr>
          <p:cNvSpPr/>
          <p:nvPr/>
        </p:nvSpPr>
        <p:spPr>
          <a:xfrm>
            <a:off x="7295583" y="4783088"/>
            <a:ext cx="737131" cy="607605"/>
          </a:xfrm>
          <a:prstGeom prst="rect">
            <a:avLst/>
          </a:prstGeom>
          <a:solidFill>
            <a:srgbClr val="FF8021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FF8021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DCA4E5-3B62-B9ED-B447-44D97C1F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sp>
        <p:nvSpPr>
          <p:cNvPr id="94" name="Rounded Rectangle 61">
            <a:extLst>
              <a:ext uri="{FF2B5EF4-FFF2-40B4-BE49-F238E27FC236}">
                <a16:creationId xmlns:a16="http://schemas.microsoft.com/office/drawing/2014/main" id="{31C88A9A-F339-8A85-F7CF-F68C7830A90C}"/>
              </a:ext>
            </a:extLst>
          </p:cNvPr>
          <p:cNvSpPr/>
          <p:nvPr/>
        </p:nvSpPr>
        <p:spPr>
          <a:xfrm>
            <a:off x="2461237" y="372712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95" name="Rounded Rectangle 62">
            <a:extLst>
              <a:ext uri="{FF2B5EF4-FFF2-40B4-BE49-F238E27FC236}">
                <a16:creationId xmlns:a16="http://schemas.microsoft.com/office/drawing/2014/main" id="{0B39B072-C06E-9335-6A46-AAE962895105}"/>
              </a:ext>
            </a:extLst>
          </p:cNvPr>
          <p:cNvSpPr/>
          <p:nvPr/>
        </p:nvSpPr>
        <p:spPr>
          <a:xfrm>
            <a:off x="4149352" y="3722167"/>
            <a:ext cx="1463408" cy="5943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chemeClr val="bg1"/>
                </a:solidFill>
                <a:ea typeface="Harding Text Web Regular" pitchFamily="2" charset="0"/>
              </a:rPr>
              <a:t>LAUNCH</a:t>
            </a:r>
            <a:r>
              <a:rPr lang="en-US" sz="2400" b="1" kern="0" baseline="-25000">
                <a:solidFill>
                  <a:schemeClr val="bg1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96" name="Rounded Rectangle 63">
            <a:extLst>
              <a:ext uri="{FF2B5EF4-FFF2-40B4-BE49-F238E27FC236}">
                <a16:creationId xmlns:a16="http://schemas.microsoft.com/office/drawing/2014/main" id="{AAF3225E-737E-EC77-6971-0B94D3AE884B}"/>
              </a:ext>
            </a:extLst>
          </p:cNvPr>
          <p:cNvSpPr/>
          <p:nvPr/>
        </p:nvSpPr>
        <p:spPr>
          <a:xfrm>
            <a:off x="4149265" y="3053352"/>
            <a:ext cx="542115" cy="5984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1</a:t>
            </a:r>
          </a:p>
        </p:txBody>
      </p:sp>
      <p:sp>
        <p:nvSpPr>
          <p:cNvPr id="97" name="Rounded Rectangle 64">
            <a:extLst>
              <a:ext uri="{FF2B5EF4-FFF2-40B4-BE49-F238E27FC236}">
                <a16:creationId xmlns:a16="http://schemas.microsoft.com/office/drawing/2014/main" id="{EFB2ACF8-D14B-8CB2-419D-19530BE5816D}"/>
              </a:ext>
            </a:extLst>
          </p:cNvPr>
          <p:cNvSpPr/>
          <p:nvPr/>
        </p:nvSpPr>
        <p:spPr>
          <a:xfrm>
            <a:off x="5864340" y="3053352"/>
            <a:ext cx="542115" cy="5984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00" b="1" kern="0">
                <a:solidFill>
                  <a:srgbClr val="212745"/>
                </a:solidFill>
                <a:ea typeface="Harding Text Web Regular" pitchFamily="2" charset="0"/>
              </a:rPr>
              <a:t>K</a:t>
            </a:r>
            <a:r>
              <a:rPr lang="en-US" sz="2800" b="1" kern="0" baseline="-25000">
                <a:solidFill>
                  <a:srgbClr val="212745"/>
                </a:solidFill>
                <a:ea typeface="Harding Text Web Regular" pitchFamily="2" charset="0"/>
              </a:rPr>
              <a:t>2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F9773924-3E40-01E4-D989-3BD6BE578AE1}"/>
              </a:ext>
            </a:extLst>
          </p:cNvPr>
          <p:cNvSpPr/>
          <p:nvPr/>
        </p:nvSpPr>
        <p:spPr>
          <a:xfrm>
            <a:off x="3923723" y="3729936"/>
            <a:ext cx="225631" cy="586592"/>
          </a:xfrm>
          <a:prstGeom prst="rect">
            <a:avLst/>
          </a:prstGeom>
          <a:pattFill prst="wdUpDiag">
            <a:fgClr>
              <a:srgbClr val="4E67C8"/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CB9373D5-CE15-E80A-5E09-260953CDE5E9}"/>
              </a:ext>
            </a:extLst>
          </p:cNvPr>
          <p:cNvSpPr/>
          <p:nvPr/>
        </p:nvSpPr>
        <p:spPr>
          <a:xfrm>
            <a:off x="3954191" y="3053354"/>
            <a:ext cx="210312" cy="594359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62AB8275-B383-E7AF-F5B1-880DFEBAD84B}"/>
              </a:ext>
            </a:extLst>
          </p:cNvPr>
          <p:cNvSpPr/>
          <p:nvPr/>
        </p:nvSpPr>
        <p:spPr>
          <a:xfrm>
            <a:off x="5623247" y="3053351"/>
            <a:ext cx="241093" cy="600472"/>
          </a:xfrm>
          <a:prstGeom prst="rect">
            <a:avLst/>
          </a:prstGeom>
          <a:pattFill prst="wdDnDiag">
            <a:fgClr>
              <a:srgbClr val="A7EA52">
                <a:lumMod val="75000"/>
              </a:srgbClr>
            </a:fgClr>
            <a:bgClr>
              <a:sysClr val="window" lastClr="FFFFFF"/>
            </a:bgClr>
          </a:pattFill>
          <a:ln w="19050" cap="flat" cmpd="sng" algn="ctr">
            <a:solidFill>
              <a:srgbClr val="4E67C8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2400" b="1" kern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4" name="Rounded Rectangle 60">
            <a:extLst>
              <a:ext uri="{FF2B5EF4-FFF2-40B4-BE49-F238E27FC236}">
                <a16:creationId xmlns:a16="http://schemas.microsoft.com/office/drawing/2014/main" id="{B0F431F0-EE41-E369-603E-1C524E969DEB}"/>
              </a:ext>
            </a:extLst>
          </p:cNvPr>
          <p:cNvSpPr/>
          <p:nvPr/>
        </p:nvSpPr>
        <p:spPr>
          <a:xfrm>
            <a:off x="1595820" y="3727127"/>
            <a:ext cx="861307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H2D</a:t>
            </a:r>
          </a:p>
        </p:txBody>
      </p:sp>
      <p:sp>
        <p:nvSpPr>
          <p:cNvPr id="10" name="Rounded Rectangle 60">
            <a:extLst>
              <a:ext uri="{FF2B5EF4-FFF2-40B4-BE49-F238E27FC236}">
                <a16:creationId xmlns:a16="http://schemas.microsoft.com/office/drawing/2014/main" id="{567AD28E-2F2C-5242-3F88-87B264C84155}"/>
              </a:ext>
            </a:extLst>
          </p:cNvPr>
          <p:cNvSpPr/>
          <p:nvPr/>
        </p:nvSpPr>
        <p:spPr>
          <a:xfrm>
            <a:off x="380327" y="3727127"/>
            <a:ext cx="1215492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ALLOC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1ABD4C-65E4-DB40-50FD-C0876EE87B06}"/>
              </a:ext>
            </a:extLst>
          </p:cNvPr>
          <p:cNvGrpSpPr/>
          <p:nvPr/>
        </p:nvGrpSpPr>
        <p:grpSpPr>
          <a:xfrm>
            <a:off x="5611839" y="3720239"/>
            <a:ext cx="1260279" cy="594360"/>
            <a:chOff x="5656763" y="3738414"/>
            <a:chExt cx="1260278" cy="594360"/>
          </a:xfrm>
        </p:grpSpPr>
        <p:sp>
          <p:nvSpPr>
            <p:cNvPr id="17" name="Rounded Rectangle 67">
              <a:extLst>
                <a:ext uri="{FF2B5EF4-FFF2-40B4-BE49-F238E27FC236}">
                  <a16:creationId xmlns:a16="http://schemas.microsoft.com/office/drawing/2014/main" id="{EB0C4F1E-581C-1223-DB02-082A8A66EC89}"/>
                </a:ext>
              </a:extLst>
            </p:cNvPr>
            <p:cNvSpPr/>
            <p:nvPr/>
          </p:nvSpPr>
          <p:spPr>
            <a:xfrm>
              <a:off x="5656763" y="3738414"/>
              <a:ext cx="1260278" cy="594360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>
                <a:solidFill>
                  <a:prstClr val="black"/>
                </a:solidFill>
                <a:ea typeface="Harding Text Web Regular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48D69DF-7858-FE2A-7843-8FF09C7C7DA9}"/>
                </a:ext>
              </a:extLst>
            </p:cNvPr>
            <p:cNvSpPr txBox="1"/>
            <p:nvPr/>
          </p:nvSpPr>
          <p:spPr>
            <a:xfrm>
              <a:off x="5686535" y="3813239"/>
              <a:ext cx="10783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>
                <a:defRPr/>
              </a:pPr>
              <a:r>
                <a:rPr lang="en-US" sz="2400" b="1" kern="0">
                  <a:solidFill>
                    <a:prstClr val="black"/>
                  </a:solidFill>
                </a:rPr>
                <a:t>SYNC</a:t>
              </a:r>
            </a:p>
          </p:txBody>
        </p:sp>
      </p:grpSp>
      <p:sp>
        <p:nvSpPr>
          <p:cNvPr id="16" name="Rounded Rectangle 68">
            <a:extLst>
              <a:ext uri="{FF2B5EF4-FFF2-40B4-BE49-F238E27FC236}">
                <a16:creationId xmlns:a16="http://schemas.microsoft.com/office/drawing/2014/main" id="{2C60F3E0-454B-426E-85D9-B5E0E2C1A208}"/>
              </a:ext>
            </a:extLst>
          </p:cNvPr>
          <p:cNvSpPr/>
          <p:nvPr/>
        </p:nvSpPr>
        <p:spPr>
          <a:xfrm>
            <a:off x="6870534" y="3718307"/>
            <a:ext cx="850099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D2H</a:t>
            </a:r>
          </a:p>
        </p:txBody>
      </p:sp>
      <p:sp>
        <p:nvSpPr>
          <p:cNvPr id="20" name="Rounded Rectangle 60">
            <a:extLst>
              <a:ext uri="{FF2B5EF4-FFF2-40B4-BE49-F238E27FC236}">
                <a16:creationId xmlns:a16="http://schemas.microsoft.com/office/drawing/2014/main" id="{9062B02F-DBA5-CBE6-92BC-15C90A7ED416}"/>
              </a:ext>
            </a:extLst>
          </p:cNvPr>
          <p:cNvSpPr/>
          <p:nvPr/>
        </p:nvSpPr>
        <p:spPr>
          <a:xfrm>
            <a:off x="7720632" y="3716377"/>
            <a:ext cx="1011768" cy="5943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prstClr val="black"/>
                </a:solidFill>
                <a:ea typeface="Harding Text Web Regular" pitchFamily="2" charset="0"/>
              </a:rPr>
              <a:t>FREE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06D2DC0-DB8B-B47D-425D-72383FC36FAE}"/>
              </a:ext>
            </a:extLst>
          </p:cNvPr>
          <p:cNvSpPr/>
          <p:nvPr/>
        </p:nvSpPr>
        <p:spPr>
          <a:xfrm>
            <a:off x="1600202" y="3715882"/>
            <a:ext cx="850099" cy="612611"/>
          </a:xfrm>
          <a:prstGeom prst="rect">
            <a:avLst/>
          </a:prstGeom>
          <a:noFill/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7D4311D-BBD5-17D8-91FE-5785E9FC2600}"/>
              </a:ext>
            </a:extLst>
          </p:cNvPr>
          <p:cNvSpPr/>
          <p:nvPr/>
        </p:nvSpPr>
        <p:spPr>
          <a:xfrm>
            <a:off x="6881653" y="3725006"/>
            <a:ext cx="850099" cy="594361"/>
          </a:xfrm>
          <a:prstGeom prst="rect">
            <a:avLst/>
          </a:prstGeom>
          <a:noFill/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3779BF6-6D18-1262-8D7E-57A525CF57A5}"/>
              </a:ext>
            </a:extLst>
          </p:cNvPr>
          <p:cNvSpPr/>
          <p:nvPr/>
        </p:nvSpPr>
        <p:spPr>
          <a:xfrm>
            <a:off x="2498870" y="3713158"/>
            <a:ext cx="3090643" cy="618055"/>
          </a:xfrm>
          <a:prstGeom prst="rect">
            <a:avLst/>
          </a:prstGeom>
          <a:noFill/>
          <a:ln w="57150" cap="flat" cmpd="sng" algn="ctr">
            <a:solidFill>
              <a:srgbClr val="4E67C8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57C12A8-D852-7109-AC17-18CEA9B99405}"/>
              </a:ext>
            </a:extLst>
          </p:cNvPr>
          <p:cNvCxnSpPr>
            <a:cxnSpLocks/>
          </p:cNvCxnSpPr>
          <p:nvPr/>
        </p:nvCxnSpPr>
        <p:spPr>
          <a:xfrm>
            <a:off x="3899939" y="2859831"/>
            <a:ext cx="883897" cy="0"/>
          </a:xfrm>
          <a:prstGeom prst="straightConnector1">
            <a:avLst/>
          </a:prstGeom>
          <a:noFill/>
          <a:ln w="38100" cap="flat" cmpd="sng" algn="ctr">
            <a:solidFill>
              <a:srgbClr val="5DCEAF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1D2FB6A-4581-3E2F-CFF1-82B86ABEB7A9}"/>
              </a:ext>
            </a:extLst>
          </p:cNvPr>
          <p:cNvSpPr txBox="1"/>
          <p:nvPr/>
        </p:nvSpPr>
        <p:spPr>
          <a:xfrm>
            <a:off x="4100496" y="2293997"/>
            <a:ext cx="53663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189"/>
            <a:r>
              <a:rPr lang="el-GR" sz="3000" b="1" i="1">
                <a:solidFill>
                  <a:srgbClr val="05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β</a:t>
            </a:r>
            <a:r>
              <a:rPr lang="en-US" sz="3000" b="1" i="1" baseline="-25000">
                <a:solidFill>
                  <a:srgbClr val="05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1</a:t>
            </a:r>
            <a:endParaRPr lang="en-US" sz="3000" i="1" baseline="-25000">
              <a:solidFill>
                <a:srgbClr val="05B050"/>
              </a:solidFill>
              <a:latin typeface="Aptos" panose="02110004020202020204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7FB50FA-E22A-4104-5D21-2E9C43FE3900}"/>
              </a:ext>
            </a:extLst>
          </p:cNvPr>
          <p:cNvSpPr/>
          <p:nvPr/>
        </p:nvSpPr>
        <p:spPr>
          <a:xfrm>
            <a:off x="3924648" y="3053352"/>
            <a:ext cx="783607" cy="598431"/>
          </a:xfrm>
          <a:prstGeom prst="rect">
            <a:avLst/>
          </a:prstGeom>
          <a:noFill/>
          <a:ln w="57150" cap="flat" cmpd="sng" algn="ctr">
            <a:solidFill>
              <a:srgbClr val="5DCEAF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3B5404-4BC5-5C40-03C5-1CDB313EE77D}"/>
              </a:ext>
            </a:extLst>
          </p:cNvPr>
          <p:cNvSpPr/>
          <p:nvPr/>
        </p:nvSpPr>
        <p:spPr>
          <a:xfrm>
            <a:off x="5622848" y="3053352"/>
            <a:ext cx="783607" cy="598431"/>
          </a:xfrm>
          <a:prstGeom prst="rect">
            <a:avLst/>
          </a:prstGeom>
          <a:noFill/>
          <a:ln w="57150" cap="flat" cmpd="sng" algn="ctr">
            <a:solidFill>
              <a:srgbClr val="5DCEAF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432D7BE-DEC4-53E6-0C56-D75716AB8475}"/>
              </a:ext>
            </a:extLst>
          </p:cNvPr>
          <p:cNvCxnSpPr>
            <a:cxnSpLocks/>
          </p:cNvCxnSpPr>
          <p:nvPr/>
        </p:nvCxnSpPr>
        <p:spPr>
          <a:xfrm>
            <a:off x="5563114" y="2871664"/>
            <a:ext cx="883897" cy="0"/>
          </a:xfrm>
          <a:prstGeom prst="straightConnector1">
            <a:avLst/>
          </a:prstGeom>
          <a:noFill/>
          <a:ln w="38100" cap="flat" cmpd="sng" algn="ctr">
            <a:solidFill>
              <a:srgbClr val="5DCEAF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09B4961-93F5-131D-145A-892D79CB2D16}"/>
              </a:ext>
            </a:extLst>
          </p:cNvPr>
          <p:cNvSpPr txBox="1"/>
          <p:nvPr/>
        </p:nvSpPr>
        <p:spPr>
          <a:xfrm>
            <a:off x="5755282" y="2305832"/>
            <a:ext cx="53663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189"/>
            <a:r>
              <a:rPr lang="el-GR" sz="3000" b="1" i="1">
                <a:solidFill>
                  <a:srgbClr val="05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β</a:t>
            </a:r>
            <a:r>
              <a:rPr lang="en-US" sz="3000" b="1" i="1" baseline="-25000">
                <a:solidFill>
                  <a:srgbClr val="05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2</a:t>
            </a:r>
            <a:endParaRPr lang="en-US" sz="3000" i="1" baseline="-25000">
              <a:solidFill>
                <a:srgbClr val="05B050"/>
              </a:solidFill>
              <a:latin typeface="Aptos" panose="0211000402020202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041F15A-4F00-BEEA-832C-BAB210636DDB}"/>
              </a:ext>
            </a:extLst>
          </p:cNvPr>
          <p:cNvSpPr/>
          <p:nvPr/>
        </p:nvSpPr>
        <p:spPr>
          <a:xfrm>
            <a:off x="6459729" y="3720238"/>
            <a:ext cx="367510" cy="607604"/>
          </a:xfrm>
          <a:prstGeom prst="rect">
            <a:avLst/>
          </a:prstGeom>
          <a:noFill/>
          <a:ln w="57150" cap="flat" cmpd="sng" algn="ctr">
            <a:solidFill>
              <a:srgbClr val="FF8021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D50234D-28F3-DDC9-135D-7A7C2D6E3D52}"/>
              </a:ext>
            </a:extLst>
          </p:cNvPr>
          <p:cNvSpPr/>
          <p:nvPr/>
        </p:nvSpPr>
        <p:spPr>
          <a:xfrm>
            <a:off x="376217" y="3710385"/>
            <a:ext cx="1171034" cy="612611"/>
          </a:xfrm>
          <a:prstGeom prst="rect">
            <a:avLst/>
          </a:prstGeom>
          <a:noFill/>
          <a:ln w="57150" cap="flat" cmpd="sng" algn="ctr">
            <a:solidFill>
              <a:srgbClr val="FF8021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E4D086C-7FBE-C529-C7A8-9C2176D4D41A}"/>
              </a:ext>
            </a:extLst>
          </p:cNvPr>
          <p:cNvSpPr/>
          <p:nvPr/>
        </p:nvSpPr>
        <p:spPr>
          <a:xfrm>
            <a:off x="7775048" y="3710769"/>
            <a:ext cx="960003" cy="601363"/>
          </a:xfrm>
          <a:prstGeom prst="rect">
            <a:avLst/>
          </a:prstGeom>
          <a:noFill/>
          <a:ln w="57150" cap="flat" cmpd="sng" algn="ctr">
            <a:solidFill>
              <a:srgbClr val="FF8021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A49DE0B-4637-5A86-EB47-5E113E584F82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24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4BAE6AE-C37D-7339-2F3F-60A76E5A8F68}"/>
              </a:ext>
            </a:extLst>
          </p:cNvPr>
          <p:cNvSpPr/>
          <p:nvPr/>
        </p:nvSpPr>
        <p:spPr>
          <a:xfrm>
            <a:off x="4316451" y="4783089"/>
            <a:ext cx="2758075" cy="607604"/>
          </a:xfrm>
          <a:prstGeom prst="rect">
            <a:avLst/>
          </a:prstGeom>
          <a:solidFill>
            <a:srgbClr val="5DCEAF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5DCEAF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4DC392F-D753-0EC4-BAAA-C022989D0F10}"/>
              </a:ext>
            </a:extLst>
          </p:cNvPr>
          <p:cNvSpPr/>
          <p:nvPr/>
        </p:nvSpPr>
        <p:spPr>
          <a:xfrm>
            <a:off x="2250937" y="4778090"/>
            <a:ext cx="1838811" cy="612603"/>
          </a:xfrm>
          <a:prstGeom prst="rect">
            <a:avLst/>
          </a:prstGeom>
          <a:solidFill>
            <a:srgbClr val="4E67C8">
              <a:lumMod val="40000"/>
              <a:lumOff val="60000"/>
              <a:alpha val="50000"/>
            </a:srgbClr>
          </a:solidFill>
          <a:ln w="57150" cap="flat" cmpd="sng" algn="ctr">
            <a:solidFill>
              <a:srgbClr val="4E67C8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95C5F3B-AA55-960C-722C-7EA162068E83}"/>
              </a:ext>
            </a:extLst>
          </p:cNvPr>
          <p:cNvSpPr/>
          <p:nvPr/>
        </p:nvSpPr>
        <p:spPr>
          <a:xfrm>
            <a:off x="1394746" y="4778092"/>
            <a:ext cx="678023" cy="607604"/>
          </a:xfrm>
          <a:prstGeom prst="rect">
            <a:avLst/>
          </a:prstGeom>
          <a:solidFill>
            <a:srgbClr val="F14124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ABDF5A7-D7B2-E579-F785-00EDC636C0D9}"/>
              </a:ext>
            </a:extLst>
          </p:cNvPr>
          <p:cNvSpPr txBox="1"/>
          <p:nvPr/>
        </p:nvSpPr>
        <p:spPr>
          <a:xfrm>
            <a:off x="877055" y="4820283"/>
            <a:ext cx="8153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/>
            <a:r>
              <a:rPr lang="en-US" sz="2400" b="1" i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</a:t>
            </a:r>
            <a:r>
              <a:rPr lang="en-US" sz="2400" b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= </a:t>
            </a:r>
            <a:r>
              <a:rPr lang="en-US" sz="2400" b="1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</a:t>
            </a:r>
            <a:r>
              <a:rPr lang="en-US" sz="2400" b="1" baseline="-25000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mem</a:t>
            </a:r>
            <a:r>
              <a:rPr lang="en-US" sz="2400" b="1" baseline="-25000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 </a:t>
            </a:r>
            <a:r>
              <a:rPr lang="el-GR" sz="28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(KLO</a:t>
            </a:r>
            <a:r>
              <a:rPr lang="en-US" sz="20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LQT) + </a:t>
            </a:r>
            <a:r>
              <a:rPr lang="el-GR" sz="28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[(1-</a:t>
            </a:r>
            <a:r>
              <a:rPr lang="el-GR" sz="2400" b="1" i="1">
                <a:solidFill>
                  <a:srgbClr val="00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β</a:t>
            </a:r>
            <a:r>
              <a:rPr lang="en-US" sz="2400" b="1" i="1" baseline="-25000" err="1">
                <a:solidFill>
                  <a:srgbClr val="00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i</a:t>
            </a:r>
            <a:r>
              <a:rPr lang="en-US" sz="2400" b="1" i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)(KET</a:t>
            </a:r>
            <a:r>
              <a:rPr lang="en-US" sz="20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KQT)] + T</a:t>
            </a:r>
            <a:r>
              <a:rPr lang="en-US" sz="2400" b="1" baseline="-2500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other</a:t>
            </a:r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endParaRPr lang="en-US" sz="2400" b="1" baseline="-25000">
              <a:solidFill>
                <a:schemeClr val="tx1">
                  <a:lumMod val="50000"/>
                  <a:lumOff val="50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9BEC60-F84A-4A2D-32B5-EF354DA6775E}"/>
              </a:ext>
            </a:extLst>
          </p:cNvPr>
          <p:cNvSpPr txBox="1"/>
          <p:nvPr/>
        </p:nvSpPr>
        <p:spPr>
          <a:xfrm>
            <a:off x="3206" y="6068491"/>
            <a:ext cx="2247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D2H: device (GPU) to host (CPU) copy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EA515C-30BA-EF36-ECE4-A4D56C2804E8}"/>
              </a:ext>
            </a:extLst>
          </p:cNvPr>
          <p:cNvSpPr txBox="1"/>
          <p:nvPr/>
        </p:nvSpPr>
        <p:spPr>
          <a:xfrm>
            <a:off x="0" y="6284620"/>
            <a:ext cx="22509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H2D: host (CPU) to device (GPU) copy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BECD1A5-C711-3F6D-7D3B-92E1C924A32E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A014B33-8CF8-0C4A-4F1A-1E5FC42F156D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6F5FE7E-A48B-5D32-EE14-1C1BC9E00666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DB9FD5F-4740-F1AA-FAEF-4927E38B0421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90E60CE-7A23-A53E-ACAA-24553EE6178A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E49A048-7B9E-C9EA-2310-EF973D4D918E}"/>
              </a:ext>
            </a:extLst>
          </p:cNvPr>
          <p:cNvGrpSpPr/>
          <p:nvPr/>
        </p:nvGrpSpPr>
        <p:grpSpPr>
          <a:xfrm>
            <a:off x="890945" y="1468287"/>
            <a:ext cx="7757756" cy="761081"/>
            <a:chOff x="1037025" y="1475047"/>
            <a:chExt cx="7757756" cy="761081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5B69A0E-BC94-261A-4C1C-117B298DBB68}"/>
                </a:ext>
              </a:extLst>
            </p:cNvPr>
            <p:cNvSpPr/>
            <p:nvPr/>
          </p:nvSpPr>
          <p:spPr>
            <a:xfrm>
              <a:off x="1114944" y="1576390"/>
              <a:ext cx="280447" cy="228697"/>
            </a:xfrm>
            <a:prstGeom prst="rect">
              <a:avLst/>
            </a:prstGeom>
            <a:pattFill prst="wdDnDiag">
              <a:fgClr>
                <a:srgbClr val="A7EA52">
                  <a:lumMod val="75000"/>
                </a:srgbClr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A76196C-DAF1-A521-1A22-7B8F6CCB42FF}"/>
                </a:ext>
              </a:extLst>
            </p:cNvPr>
            <p:cNvSpPr txBox="1"/>
            <p:nvPr/>
          </p:nvSpPr>
          <p:spPr>
            <a:xfrm>
              <a:off x="1395389" y="1480935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Queueing Time (KQT)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92A82EC-D9E6-4CC6-89A7-B2EA3FCAA2A1}"/>
                </a:ext>
              </a:extLst>
            </p:cNvPr>
            <p:cNvSpPr/>
            <p:nvPr/>
          </p:nvSpPr>
          <p:spPr>
            <a:xfrm>
              <a:off x="4953000" y="1565036"/>
              <a:ext cx="290453" cy="225580"/>
            </a:xfrm>
            <a:prstGeom prst="rect">
              <a:avLst/>
            </a:prstGeom>
            <a:pattFill prst="wdUpDiag">
              <a:fgClr>
                <a:srgbClr val="4E67C8"/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B3EDCC8-2477-7D52-323F-4170C17DEF9C}"/>
                </a:ext>
              </a:extLst>
            </p:cNvPr>
            <p:cNvSpPr txBox="1"/>
            <p:nvPr/>
          </p:nvSpPr>
          <p:spPr>
            <a:xfrm>
              <a:off x="5238449" y="1475047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Queueing Time (LQT)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A00111F-65AF-1E07-B3B7-43424DD9DC90}"/>
                </a:ext>
              </a:extLst>
            </p:cNvPr>
            <p:cNvSpPr/>
            <p:nvPr/>
          </p:nvSpPr>
          <p:spPr>
            <a:xfrm>
              <a:off x="1037025" y="1480936"/>
              <a:ext cx="7497375" cy="755192"/>
            </a:xfrm>
            <a:prstGeom prst="rect">
              <a:avLst/>
            </a:prstGeom>
            <a:noFill/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kern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B3BE058-D302-5C1E-2990-58467B5CF2AF}"/>
                </a:ext>
              </a:extLst>
            </p:cNvPr>
            <p:cNvSpPr/>
            <p:nvPr/>
          </p:nvSpPr>
          <p:spPr>
            <a:xfrm>
              <a:off x="1114944" y="1893882"/>
              <a:ext cx="280447" cy="228697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E1C96E4-FC8D-A83D-0D8E-88F497F0F5BC}"/>
                </a:ext>
              </a:extLst>
            </p:cNvPr>
            <p:cNvSpPr txBox="1"/>
            <p:nvPr/>
          </p:nvSpPr>
          <p:spPr>
            <a:xfrm>
              <a:off x="1395389" y="1798427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Launch Overhead (KLO)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D090FBBF-6FB8-4A56-5F19-BDCF272D1DC1}"/>
                </a:ext>
              </a:extLst>
            </p:cNvPr>
            <p:cNvSpPr/>
            <p:nvPr/>
          </p:nvSpPr>
          <p:spPr>
            <a:xfrm>
              <a:off x="4953000" y="1882528"/>
              <a:ext cx="290453" cy="2255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295F26A-A7A2-06A9-B49D-B8787490305A}"/>
                </a:ext>
              </a:extLst>
            </p:cNvPr>
            <p:cNvSpPr txBox="1"/>
            <p:nvPr/>
          </p:nvSpPr>
          <p:spPr>
            <a:xfrm>
              <a:off x="5238449" y="1792539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Execution Time (KET)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59885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9EFC8-4363-07C3-316B-5E05601D5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D32AF-8701-1381-E846-64D4D10A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8955E4E4-8D94-B179-148D-C4BF5472594B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25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9007C3-F6C7-A9B0-70C9-D1E7F89C676C}"/>
              </a:ext>
            </a:extLst>
          </p:cNvPr>
          <p:cNvSpPr/>
          <p:nvPr/>
        </p:nvSpPr>
        <p:spPr>
          <a:xfrm>
            <a:off x="7309473" y="2868585"/>
            <a:ext cx="737131" cy="607605"/>
          </a:xfrm>
          <a:prstGeom prst="rect">
            <a:avLst/>
          </a:prstGeom>
          <a:solidFill>
            <a:srgbClr val="FF8021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FF8021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F545A7-3898-CDC9-77E3-C4734E5D9616}"/>
              </a:ext>
            </a:extLst>
          </p:cNvPr>
          <p:cNvSpPr/>
          <p:nvPr/>
        </p:nvSpPr>
        <p:spPr>
          <a:xfrm>
            <a:off x="4330341" y="2868586"/>
            <a:ext cx="2758075" cy="607604"/>
          </a:xfrm>
          <a:prstGeom prst="rect">
            <a:avLst/>
          </a:prstGeom>
          <a:solidFill>
            <a:srgbClr val="5DCEAF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5DCEAF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7FA76A9-FFFA-1AE0-CEA4-1CC2FE279A19}"/>
              </a:ext>
            </a:extLst>
          </p:cNvPr>
          <p:cNvSpPr/>
          <p:nvPr/>
        </p:nvSpPr>
        <p:spPr>
          <a:xfrm>
            <a:off x="2264827" y="2863587"/>
            <a:ext cx="1838811" cy="612603"/>
          </a:xfrm>
          <a:prstGeom prst="rect">
            <a:avLst/>
          </a:prstGeom>
          <a:solidFill>
            <a:srgbClr val="4E67C8">
              <a:lumMod val="40000"/>
              <a:lumOff val="60000"/>
              <a:alpha val="50000"/>
            </a:srgbClr>
          </a:solidFill>
          <a:ln w="57150" cap="flat" cmpd="sng" algn="ctr">
            <a:solidFill>
              <a:srgbClr val="4E67C8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BF7FA5-36BF-56CE-EECF-164DF9654CE0}"/>
              </a:ext>
            </a:extLst>
          </p:cNvPr>
          <p:cNvSpPr/>
          <p:nvPr/>
        </p:nvSpPr>
        <p:spPr>
          <a:xfrm>
            <a:off x="1408636" y="2863589"/>
            <a:ext cx="678023" cy="607604"/>
          </a:xfrm>
          <a:prstGeom prst="rect">
            <a:avLst/>
          </a:prstGeom>
          <a:solidFill>
            <a:srgbClr val="F14124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F21FA3-2DCF-950B-4776-407F83D71165}"/>
              </a:ext>
            </a:extLst>
          </p:cNvPr>
          <p:cNvSpPr txBox="1"/>
          <p:nvPr/>
        </p:nvSpPr>
        <p:spPr>
          <a:xfrm>
            <a:off x="890945" y="2905780"/>
            <a:ext cx="8153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/>
            <a:r>
              <a:rPr lang="en-US" sz="2400" b="1" i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</a:t>
            </a:r>
            <a:r>
              <a:rPr lang="en-US" sz="2400" b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= </a:t>
            </a:r>
            <a:r>
              <a:rPr lang="en-US" sz="2400" b="1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</a:t>
            </a:r>
            <a:r>
              <a:rPr lang="en-US" sz="2400" b="1" baseline="-25000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mem</a:t>
            </a:r>
            <a:r>
              <a:rPr lang="en-US" sz="2400" b="1" baseline="-25000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 </a:t>
            </a:r>
            <a:r>
              <a:rPr lang="el-GR" sz="28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(KLO</a:t>
            </a:r>
            <a:r>
              <a:rPr lang="en-US" sz="20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LQT) + </a:t>
            </a:r>
            <a:r>
              <a:rPr lang="el-GR" sz="28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[(1-</a:t>
            </a:r>
            <a:r>
              <a:rPr lang="el-GR" sz="2400" b="1" i="1">
                <a:solidFill>
                  <a:srgbClr val="00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β</a:t>
            </a:r>
            <a:r>
              <a:rPr lang="en-US" sz="2400" b="1" i="1" baseline="-25000" err="1">
                <a:solidFill>
                  <a:srgbClr val="00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i</a:t>
            </a:r>
            <a:r>
              <a:rPr lang="en-US" sz="2400" b="1" i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)(KET</a:t>
            </a:r>
            <a:r>
              <a:rPr lang="en-US" sz="20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KQT)] + T</a:t>
            </a:r>
            <a:r>
              <a:rPr lang="en-US" sz="2400" b="1" baseline="-2500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other</a:t>
            </a:r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endParaRPr lang="en-US" sz="2400" b="1" baseline="-25000">
              <a:solidFill>
                <a:schemeClr val="tx1">
                  <a:lumMod val="50000"/>
                  <a:lumOff val="50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701C55-06C2-AB09-976D-EC673B1458D2}"/>
              </a:ext>
            </a:extLst>
          </p:cNvPr>
          <p:cNvSpPr txBox="1"/>
          <p:nvPr/>
        </p:nvSpPr>
        <p:spPr>
          <a:xfrm>
            <a:off x="3206" y="6068491"/>
            <a:ext cx="2247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D2H: device (GPU) to host (CPU) copy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21F6207-A468-5D3F-0B16-4451212B3D7B}"/>
              </a:ext>
            </a:extLst>
          </p:cNvPr>
          <p:cNvSpPr txBox="1"/>
          <p:nvPr/>
        </p:nvSpPr>
        <p:spPr>
          <a:xfrm>
            <a:off x="0" y="6284620"/>
            <a:ext cx="22509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Cambria" panose="02040503050406030204" pitchFamily="18" charset="0"/>
              </a:rPr>
              <a:t>H2D: host (CPU) to device (GPU) copy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E9FE0A6-35D1-9D21-7A32-7838AF62B970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A34C665-D88E-C6D2-F6AF-48F6766734BA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9176728-1EC9-23EA-9240-DA062A864A7D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199103C-D7F1-26FE-6A4D-799107FF0BEA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2D1215D-3D4A-872A-7704-BC7CC73AD8CA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C349345-23CF-A17E-9338-1609FCA8CEB8}"/>
              </a:ext>
            </a:extLst>
          </p:cNvPr>
          <p:cNvGrpSpPr/>
          <p:nvPr/>
        </p:nvGrpSpPr>
        <p:grpSpPr>
          <a:xfrm>
            <a:off x="890945" y="1468287"/>
            <a:ext cx="7757756" cy="761081"/>
            <a:chOff x="1037025" y="1475047"/>
            <a:chExt cx="7757756" cy="761081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5962107-BDF3-5076-3907-20CBA81E7A4A}"/>
                </a:ext>
              </a:extLst>
            </p:cNvPr>
            <p:cNvSpPr/>
            <p:nvPr/>
          </p:nvSpPr>
          <p:spPr>
            <a:xfrm>
              <a:off x="1114944" y="1576390"/>
              <a:ext cx="280447" cy="228697"/>
            </a:xfrm>
            <a:prstGeom prst="rect">
              <a:avLst/>
            </a:prstGeom>
            <a:pattFill prst="wdDnDiag">
              <a:fgClr>
                <a:srgbClr val="A7EA52">
                  <a:lumMod val="75000"/>
                </a:srgbClr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9ACD14F-114B-1BFC-F0B4-EDCBB4BB4CE4}"/>
                </a:ext>
              </a:extLst>
            </p:cNvPr>
            <p:cNvSpPr txBox="1"/>
            <p:nvPr/>
          </p:nvSpPr>
          <p:spPr>
            <a:xfrm>
              <a:off x="1395389" y="1480935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Queueing Time (KQT)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4F91049-ADAA-7564-9A8E-FF1280150057}"/>
                </a:ext>
              </a:extLst>
            </p:cNvPr>
            <p:cNvSpPr/>
            <p:nvPr/>
          </p:nvSpPr>
          <p:spPr>
            <a:xfrm>
              <a:off x="4953000" y="1565036"/>
              <a:ext cx="290453" cy="225580"/>
            </a:xfrm>
            <a:prstGeom prst="rect">
              <a:avLst/>
            </a:prstGeom>
            <a:pattFill prst="wdUpDiag">
              <a:fgClr>
                <a:srgbClr val="4E67C8"/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C85B05B-5534-50A3-B9F5-E99828BC743F}"/>
                </a:ext>
              </a:extLst>
            </p:cNvPr>
            <p:cNvSpPr txBox="1"/>
            <p:nvPr/>
          </p:nvSpPr>
          <p:spPr>
            <a:xfrm>
              <a:off x="5238449" y="1475047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Queueing Time (LQT)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E0B5731-BF16-4F3B-EC12-01E7CAB4A668}"/>
                </a:ext>
              </a:extLst>
            </p:cNvPr>
            <p:cNvSpPr/>
            <p:nvPr/>
          </p:nvSpPr>
          <p:spPr>
            <a:xfrm>
              <a:off x="1037025" y="1480936"/>
              <a:ext cx="7497375" cy="755192"/>
            </a:xfrm>
            <a:prstGeom prst="rect">
              <a:avLst/>
            </a:prstGeom>
            <a:noFill/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kern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0164072-9153-0573-AD62-28E565BFC202}"/>
                </a:ext>
              </a:extLst>
            </p:cNvPr>
            <p:cNvSpPr/>
            <p:nvPr/>
          </p:nvSpPr>
          <p:spPr>
            <a:xfrm>
              <a:off x="1114944" y="1893882"/>
              <a:ext cx="280447" cy="228697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6CA7967-EF1D-586E-974C-EC9C78619AE0}"/>
                </a:ext>
              </a:extLst>
            </p:cNvPr>
            <p:cNvSpPr txBox="1"/>
            <p:nvPr/>
          </p:nvSpPr>
          <p:spPr>
            <a:xfrm>
              <a:off x="1395389" y="1798427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Launch Overhead (KLO)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CAD8E94-37EE-FF79-A75B-AA2E5FA8680E}"/>
                </a:ext>
              </a:extLst>
            </p:cNvPr>
            <p:cNvSpPr/>
            <p:nvPr/>
          </p:nvSpPr>
          <p:spPr>
            <a:xfrm>
              <a:off x="4953000" y="1882528"/>
              <a:ext cx="290453" cy="2255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8DAAEC3-27FA-1EDD-26BC-4F285BE2E1F2}"/>
                </a:ext>
              </a:extLst>
            </p:cNvPr>
            <p:cNvSpPr txBox="1"/>
            <p:nvPr/>
          </p:nvSpPr>
          <p:spPr>
            <a:xfrm>
              <a:off x="5238449" y="1792539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Execution Time (KET)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6272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BE0E2F-C5BF-963D-6FD9-0687FFEE7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04888-DDF6-4C74-AB9D-391E6D94C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Model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68BEB4F-A38D-8A6C-FC33-536AF230D2BD}"/>
              </a:ext>
            </a:extLst>
          </p:cNvPr>
          <p:cNvGrpSpPr/>
          <p:nvPr/>
        </p:nvGrpSpPr>
        <p:grpSpPr>
          <a:xfrm>
            <a:off x="1277238" y="4099127"/>
            <a:ext cx="6400800" cy="1938990"/>
            <a:chOff x="1295400" y="4413413"/>
            <a:chExt cx="6400800" cy="193899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F0BA9A8-2B9C-78EE-C575-D6F4A54F55A8}"/>
                </a:ext>
              </a:extLst>
            </p:cNvPr>
            <p:cNvSpPr txBox="1"/>
            <p:nvPr/>
          </p:nvSpPr>
          <p:spPr>
            <a:xfrm>
              <a:off x="1295400" y="4413413"/>
              <a:ext cx="6400800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40000"/>
              </a:schemeClr>
            </a:solidFill>
            <a:ln w="57150">
              <a:solidFill>
                <a:schemeClr val="accent4">
                  <a:lumMod val="40000"/>
                  <a:lumOff val="6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11EAA"/>
                  </a:solidFill>
                  <a:latin typeface="TeXGyrePagella" pitchFamily="2" charset="77"/>
                </a:rPr>
                <a:t>Focus of this presentation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20F6A6D-2398-BB03-B7E6-F9937A6586BD}"/>
                </a:ext>
              </a:extLst>
            </p:cNvPr>
            <p:cNvSpPr txBox="1"/>
            <p:nvPr/>
          </p:nvSpPr>
          <p:spPr>
            <a:xfrm>
              <a:off x="1295400" y="4875075"/>
              <a:ext cx="6400800" cy="1477328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50000"/>
              </a:schemeClr>
            </a:solidFill>
            <a:ln w="57150">
              <a:solidFill>
                <a:schemeClr val="accent4"/>
              </a:solidFill>
            </a:ln>
          </p:spPr>
          <p:txBody>
            <a:bodyPr wrap="square" rtlCol="0">
              <a:spAutoFit/>
            </a:bodyPr>
            <a:lstStyle/>
            <a:p>
              <a:pPr marL="742932" lvl="1" indent="-285744">
                <a:buFont typeface="Wingdings" pitchFamily="2" charset="2"/>
                <a:buChar char="Ø"/>
              </a:pPr>
              <a:r>
                <a:rPr lang="en-US">
                  <a:solidFill>
                    <a:schemeClr val="tx2"/>
                  </a:solidFill>
                  <a:latin typeface="Cambria" panose="02040503050406030204" pitchFamily="18" charset="0"/>
                </a:rPr>
                <a:t>Data movement (H2D, D2H, page migration)</a:t>
              </a:r>
            </a:p>
            <a:p>
              <a:pPr marL="742932" lvl="1" indent="-285744">
                <a:buFont typeface="Wingdings" pitchFamily="2" charset="2"/>
                <a:buChar char="Ø"/>
              </a:pPr>
              <a:r>
                <a:rPr lang="en-US">
                  <a:solidFill>
                    <a:schemeClr val="tx2"/>
                  </a:solidFill>
                  <a:latin typeface="Cambria" panose="02040503050406030204" pitchFamily="18" charset="0"/>
                </a:rPr>
                <a:t>Encryption</a:t>
              </a:r>
            </a:p>
            <a:p>
              <a:pPr marL="742932" lvl="1" indent="-285744">
                <a:buFont typeface="Wingdings" pitchFamily="2" charset="2"/>
                <a:buChar char="Ø"/>
              </a:pPr>
              <a:r>
                <a:rPr lang="en-US">
                  <a:solidFill>
                    <a:schemeClr val="tx2"/>
                  </a:solidFill>
                  <a:latin typeface="Cambria" panose="02040503050406030204" pitchFamily="18" charset="0"/>
                </a:rPr>
                <a:t>Kernel Execution</a:t>
              </a:r>
            </a:p>
            <a:p>
              <a:pPr marL="742932" lvl="1" indent="-285744">
                <a:buFont typeface="Wingdings" pitchFamily="2" charset="2"/>
                <a:buChar char="Ø"/>
              </a:pPr>
              <a:r>
                <a:rPr lang="en-US">
                  <a:solidFill>
                    <a:schemeClr val="tx2"/>
                  </a:solidFill>
                  <a:latin typeface="Cambria" panose="02040503050406030204" pitchFamily="18" charset="0"/>
                </a:rPr>
                <a:t>Kernel Launch</a:t>
              </a:r>
            </a:p>
            <a:p>
              <a:pPr marL="742932" lvl="1" indent="-285744">
                <a:buFont typeface="Wingdings" pitchFamily="2" charset="2"/>
                <a:buChar char="Ø"/>
              </a:pPr>
              <a:r>
                <a:rPr lang="en-US">
                  <a:solidFill>
                    <a:schemeClr val="tx2"/>
                  </a:solidFill>
                  <a:latin typeface="Cambria" panose="02040503050406030204" pitchFamily="18" charset="0"/>
                </a:rPr>
                <a:t>Queuing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9DB41D-8015-09C9-46D4-B96C1B519D8E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26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9F9BCA-A3C4-1ADA-4317-801350BC5D0B}"/>
              </a:ext>
            </a:extLst>
          </p:cNvPr>
          <p:cNvSpPr/>
          <p:nvPr/>
        </p:nvSpPr>
        <p:spPr>
          <a:xfrm>
            <a:off x="4330341" y="2868586"/>
            <a:ext cx="2758075" cy="607604"/>
          </a:xfrm>
          <a:prstGeom prst="rect">
            <a:avLst/>
          </a:prstGeom>
          <a:solidFill>
            <a:srgbClr val="5DCEAF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5DCEAF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0B7906-6AE7-C918-ACE4-1C395EB3D6CE}"/>
              </a:ext>
            </a:extLst>
          </p:cNvPr>
          <p:cNvSpPr/>
          <p:nvPr/>
        </p:nvSpPr>
        <p:spPr>
          <a:xfrm>
            <a:off x="2264827" y="2863587"/>
            <a:ext cx="1838811" cy="612603"/>
          </a:xfrm>
          <a:prstGeom prst="rect">
            <a:avLst/>
          </a:prstGeom>
          <a:solidFill>
            <a:srgbClr val="4E67C8">
              <a:lumMod val="40000"/>
              <a:lumOff val="60000"/>
              <a:alpha val="50000"/>
            </a:srgbClr>
          </a:solidFill>
          <a:ln w="57150" cap="flat" cmpd="sng" algn="ctr">
            <a:solidFill>
              <a:srgbClr val="4E67C8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DD457B-9D5E-BE01-F74F-2395318692C4}"/>
              </a:ext>
            </a:extLst>
          </p:cNvPr>
          <p:cNvSpPr/>
          <p:nvPr/>
        </p:nvSpPr>
        <p:spPr>
          <a:xfrm>
            <a:off x="1408636" y="2863589"/>
            <a:ext cx="678023" cy="607604"/>
          </a:xfrm>
          <a:prstGeom prst="rect">
            <a:avLst/>
          </a:prstGeom>
          <a:solidFill>
            <a:srgbClr val="F14124">
              <a:lumMod val="20000"/>
              <a:lumOff val="80000"/>
              <a:alpha val="50000"/>
            </a:srgbClr>
          </a:solidFill>
          <a:ln w="57150" cap="flat" cmpd="sng" algn="ctr">
            <a:solidFill>
              <a:srgbClr val="F1412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89">
              <a:defRPr/>
            </a:pPr>
            <a:endParaRPr lang="en-US" sz="1600" kern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993DA4-1D94-750A-2DA1-3984DB10ABF2}"/>
              </a:ext>
            </a:extLst>
          </p:cNvPr>
          <p:cNvSpPr txBox="1"/>
          <p:nvPr/>
        </p:nvSpPr>
        <p:spPr>
          <a:xfrm>
            <a:off x="890945" y="2905780"/>
            <a:ext cx="8153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/>
            <a:r>
              <a:rPr lang="en-US" sz="2400" b="1" i="1" dirty="0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</a:t>
            </a:r>
            <a:r>
              <a:rPr lang="en-US" sz="2400" b="1" dirty="0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= </a:t>
            </a:r>
            <a:r>
              <a:rPr lang="en-US" sz="2400" b="1" dirty="0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</a:t>
            </a:r>
            <a:r>
              <a:rPr lang="en-US" sz="2400" b="1" baseline="-25000" dirty="0" err="1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mem</a:t>
            </a:r>
            <a:r>
              <a:rPr lang="en-US" sz="2400" b="1" baseline="-25000" dirty="0">
                <a:solidFill>
                  <a:srgbClr val="212745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 dirty="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 </a:t>
            </a:r>
            <a:r>
              <a:rPr lang="el-GR" sz="2800" b="1" dirty="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 dirty="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(KLO</a:t>
            </a:r>
            <a:r>
              <a:rPr lang="en-US" sz="2000" b="1" dirty="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 dirty="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LQT) + </a:t>
            </a:r>
            <a:r>
              <a:rPr lang="el-GR" sz="2800" b="1" dirty="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2400" b="1" dirty="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[(1-</a:t>
            </a:r>
            <a:r>
              <a:rPr lang="el-GR" sz="2400" b="1" i="1" dirty="0">
                <a:solidFill>
                  <a:srgbClr val="00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β</a:t>
            </a:r>
            <a:r>
              <a:rPr lang="en-US" sz="2400" b="1" i="1" baseline="-25000" dirty="0" err="1">
                <a:solidFill>
                  <a:srgbClr val="00B050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i</a:t>
            </a:r>
            <a:r>
              <a:rPr lang="en-US" sz="2400" b="1" i="1" dirty="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 dirty="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)(KET</a:t>
            </a:r>
            <a:r>
              <a:rPr lang="en-US" sz="2000" b="1" dirty="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2400" b="1" dirty="0"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KQT)] + 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</a:t>
            </a:r>
            <a:r>
              <a:rPr lang="en-US" sz="24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other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1356D98-5F58-8220-D426-FA217FCACF84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BBB73CA-5430-6C85-1A5F-C5B796EDFD9D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3484DDC-FF0A-2E2D-A7F1-BDECE8B40175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Performance</a:t>
            </a:r>
            <a:r>
              <a:rPr lang="en-US" sz="1500">
                <a:latin typeface="Cambria" panose="02040503050406030204" pitchFamily="18" charset="0"/>
              </a:rPr>
              <a:t> </a:t>
            </a:r>
            <a:r>
              <a:rPr lang="en-US" sz="1500" b="1">
                <a:latin typeface="Cambria" panose="02040503050406030204" pitchFamily="18" charset="0"/>
              </a:rPr>
              <a:t>Model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64C9AFE-581B-A568-5F5A-270AF269701D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1F7440D-7110-4285-8486-C4A0A511A8CF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236034C-8DB2-8638-0E3E-738530E90DD9}"/>
              </a:ext>
            </a:extLst>
          </p:cNvPr>
          <p:cNvGrpSpPr/>
          <p:nvPr/>
        </p:nvGrpSpPr>
        <p:grpSpPr>
          <a:xfrm>
            <a:off x="890945" y="1468287"/>
            <a:ext cx="7757756" cy="761081"/>
            <a:chOff x="1037025" y="1475047"/>
            <a:chExt cx="7757756" cy="761081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11B816D-A908-5DC1-04D2-F0167E01614E}"/>
                </a:ext>
              </a:extLst>
            </p:cNvPr>
            <p:cNvSpPr/>
            <p:nvPr/>
          </p:nvSpPr>
          <p:spPr>
            <a:xfrm>
              <a:off x="1114944" y="1576390"/>
              <a:ext cx="280447" cy="228697"/>
            </a:xfrm>
            <a:prstGeom prst="rect">
              <a:avLst/>
            </a:prstGeom>
            <a:pattFill prst="wdDnDiag">
              <a:fgClr>
                <a:srgbClr val="A7EA52">
                  <a:lumMod val="75000"/>
                </a:srgbClr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8265903-07F2-64B8-BD46-0C796FB6DFE8}"/>
                </a:ext>
              </a:extLst>
            </p:cNvPr>
            <p:cNvSpPr txBox="1"/>
            <p:nvPr/>
          </p:nvSpPr>
          <p:spPr>
            <a:xfrm>
              <a:off x="1395389" y="1480935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Queueing Time (KQT)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9C367CA-DD53-0670-6285-E37B57820F92}"/>
                </a:ext>
              </a:extLst>
            </p:cNvPr>
            <p:cNvSpPr/>
            <p:nvPr/>
          </p:nvSpPr>
          <p:spPr>
            <a:xfrm>
              <a:off x="4953000" y="1565036"/>
              <a:ext cx="290453" cy="225580"/>
            </a:xfrm>
            <a:prstGeom prst="rect">
              <a:avLst/>
            </a:prstGeom>
            <a:pattFill prst="wdUpDiag">
              <a:fgClr>
                <a:srgbClr val="4E67C8"/>
              </a:fgClr>
              <a:bgClr>
                <a:sysClr val="window" lastClr="FFFFFF"/>
              </a:bgClr>
            </a:patt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86E5472-7400-9727-F086-A6DEA420EBC8}"/>
                </a:ext>
              </a:extLst>
            </p:cNvPr>
            <p:cNvSpPr txBox="1"/>
            <p:nvPr/>
          </p:nvSpPr>
          <p:spPr>
            <a:xfrm>
              <a:off x="5238449" y="1475047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Queueing Time (LQT)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D8270AF-4B6A-B42B-ED7F-5D86CC234F5C}"/>
                </a:ext>
              </a:extLst>
            </p:cNvPr>
            <p:cNvSpPr/>
            <p:nvPr/>
          </p:nvSpPr>
          <p:spPr>
            <a:xfrm>
              <a:off x="1037025" y="1480936"/>
              <a:ext cx="7497375" cy="755192"/>
            </a:xfrm>
            <a:prstGeom prst="rect">
              <a:avLst/>
            </a:prstGeom>
            <a:noFill/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kern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39DD6AA-C408-7336-DC45-8F356409B4B8}"/>
                </a:ext>
              </a:extLst>
            </p:cNvPr>
            <p:cNvSpPr/>
            <p:nvPr/>
          </p:nvSpPr>
          <p:spPr>
            <a:xfrm>
              <a:off x="1114944" y="1893882"/>
              <a:ext cx="280447" cy="228697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92F65C8-8599-370A-8A98-219584271FDC}"/>
                </a:ext>
              </a:extLst>
            </p:cNvPr>
            <p:cNvSpPr txBox="1"/>
            <p:nvPr/>
          </p:nvSpPr>
          <p:spPr>
            <a:xfrm>
              <a:off x="1395389" y="1798427"/>
              <a:ext cx="3565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Kernel Launch Overhead (KLO)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8DCB796-4F68-4CD7-821A-880FEBC09211}"/>
                </a:ext>
              </a:extLst>
            </p:cNvPr>
            <p:cNvSpPr/>
            <p:nvPr/>
          </p:nvSpPr>
          <p:spPr>
            <a:xfrm>
              <a:off x="4953000" y="1882528"/>
              <a:ext cx="290453" cy="2255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 cap="flat" cmpd="sng" algn="ctr">
              <a:solidFill>
                <a:srgbClr val="4E67C8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89">
                <a:defRPr/>
              </a:pPr>
              <a:endParaRPr lang="en-US" sz="2400" b="1" kern="0">
                <a:solidFill>
                  <a:prstClr val="black"/>
                </a:solidFill>
                <a:latin typeface="Aptos" panose="02110004020202020204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9BEA658-1870-56C8-42C1-5CDCBBB5A9CB}"/>
                </a:ext>
              </a:extLst>
            </p:cNvPr>
            <p:cNvSpPr txBox="1"/>
            <p:nvPr/>
          </p:nvSpPr>
          <p:spPr>
            <a:xfrm>
              <a:off x="5238449" y="1792539"/>
              <a:ext cx="3556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defRPr/>
              </a:pPr>
              <a:r>
                <a:rPr lang="en-US" sz="2000" b="1" kern="0">
                  <a:solidFill>
                    <a:srgbClr val="212745"/>
                  </a:solidFill>
                </a:rPr>
                <a:t>Launch Execution Time (KET)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9535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644F13-289F-AFF0-20B3-1D9E21923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6B92C9-DFB5-508B-82F6-E2C2809310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59" t="4777" r="2452" b="6256"/>
          <a:stretch/>
        </p:blipFill>
        <p:spPr>
          <a:xfrm>
            <a:off x="1711895" y="1519896"/>
            <a:ext cx="5294791" cy="25559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747BAA-E8A0-3CC2-8CDD-3B8ED43BD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Transfer Bandwidth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709858-0987-8C84-DF06-EFD5BB7EC93C}"/>
              </a:ext>
            </a:extLst>
          </p:cNvPr>
          <p:cNvSpPr txBox="1"/>
          <p:nvPr/>
        </p:nvSpPr>
        <p:spPr>
          <a:xfrm>
            <a:off x="3562279" y="4050268"/>
            <a:ext cx="222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A275C"/>
                </a:solidFill>
              </a:rPr>
              <a:t>Fig.1 Copy bandwidth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25897C-DEA5-9A41-54C6-8872E31766B8}"/>
              </a:ext>
            </a:extLst>
          </p:cNvPr>
          <p:cNvSpPr txBox="1"/>
          <p:nvPr/>
        </p:nvSpPr>
        <p:spPr>
          <a:xfrm>
            <a:off x="7438700" y="182492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Base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8911D9-4626-928A-AD3B-228CABD767B7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6934203" y="1646251"/>
            <a:ext cx="504497" cy="363341"/>
          </a:xfrm>
          <a:prstGeom prst="straightConnector1">
            <a:avLst/>
          </a:prstGeom>
          <a:ln w="38100">
            <a:solidFill>
              <a:srgbClr val="33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CCA0306-6049-41EC-D6C5-F98F6BA61A7E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6934203" y="2009591"/>
            <a:ext cx="504497" cy="941302"/>
          </a:xfrm>
          <a:prstGeom prst="straightConnector1">
            <a:avLst/>
          </a:prstGeom>
          <a:ln w="38100">
            <a:solidFill>
              <a:srgbClr val="33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A23AB1F-9993-C591-868C-612B0FC8AEC6}"/>
              </a:ext>
            </a:extLst>
          </p:cNvPr>
          <p:cNvGrpSpPr/>
          <p:nvPr/>
        </p:nvGrpSpPr>
        <p:grpSpPr>
          <a:xfrm>
            <a:off x="340275" y="4630340"/>
            <a:ext cx="8463455" cy="738664"/>
            <a:chOff x="398310" y="5029200"/>
            <a:chExt cx="8463455" cy="73866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FD92E98-BADC-1E03-E8D6-AEC348A46A1D}"/>
                </a:ext>
              </a:extLst>
            </p:cNvPr>
            <p:cNvSpPr txBox="1"/>
            <p:nvPr/>
          </p:nvSpPr>
          <p:spPr>
            <a:xfrm>
              <a:off x="403565" y="5029200"/>
              <a:ext cx="8458200" cy="369332"/>
            </a:xfrm>
            <a:prstGeom prst="rect">
              <a:avLst/>
            </a:prstGeom>
            <a:solidFill>
              <a:srgbClr val="B2E4C9">
                <a:alpha val="10000"/>
              </a:srgbClr>
            </a:solidFill>
            <a:ln w="57150"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b="1">
                  <a:solidFill>
                    <a:srgbClr val="011EAA"/>
                  </a:solidFill>
                  <a:latin typeface="TeXGyrePagella" pitchFamily="2" charset="77"/>
                  <a:ea typeface="Linux Libertine" panose="02000503000000000000" pitchFamily="2" charset="0"/>
                  <a:cs typeface="Linux Libertine" panose="02000503000000000000" pitchFamily="2" charset="0"/>
                </a:rPr>
                <a:t>Observation 1.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EFEE004-A206-6596-2590-508FCAB01E11}"/>
                </a:ext>
              </a:extLst>
            </p:cNvPr>
            <p:cNvSpPr txBox="1"/>
            <p:nvPr/>
          </p:nvSpPr>
          <p:spPr>
            <a:xfrm>
              <a:off x="398310" y="5398532"/>
              <a:ext cx="8458200" cy="369332"/>
            </a:xfrm>
            <a:prstGeom prst="rect">
              <a:avLst/>
            </a:prstGeom>
            <a:solidFill>
              <a:srgbClr val="B2E4C9">
                <a:alpha val="20000"/>
              </a:srgbClr>
            </a:solidFill>
            <a:ln w="57150"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 marL="285744" indent="-285744" algn="just">
                <a:buFont typeface="Wingdings" pitchFamily="2" charset="2"/>
                <a:buChar char="ü"/>
              </a:pP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PCIe bandwidth utilization in CC mode </a:t>
              </a:r>
              <a:r>
                <a:rPr lang="en-US" b="1">
                  <a:solidFill>
                    <a:srgbClr val="7030A0"/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drops significantly 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compared to non-CC.</a:t>
              </a:r>
            </a:p>
          </p:txBody>
        </p:sp>
      </p:grp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A21CBB2B-F17C-392B-1AC7-85CD3A75429F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27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F0C74106-ABEB-D7A8-4DA5-2A0756582BDB}"/>
              </a:ext>
            </a:extLst>
          </p:cNvPr>
          <p:cNvCxnSpPr>
            <a:cxnSpLocks/>
          </p:cNvCxnSpPr>
          <p:nvPr/>
        </p:nvCxnSpPr>
        <p:spPr>
          <a:xfrm>
            <a:off x="6553200" y="1646251"/>
            <a:ext cx="0" cy="1554149"/>
          </a:xfrm>
          <a:prstGeom prst="straightConnector1">
            <a:avLst/>
          </a:prstGeom>
          <a:ln w="762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85B6BC7-DD28-FE83-7FCA-FA20D3E5009E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B4614F-7986-F5D8-17EA-F083B85E6A79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1C6E1E-C75B-859E-EA73-F90BF5A9485F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F5D5BF-512C-ED18-9393-14C70B0AA60D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39E7FF-D792-8C57-EED6-9AA476EB9E88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906224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33F92F-DF9D-0545-6690-CD4BCC9AD5D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59" t="4777" r="2452" b="6256"/>
          <a:stretch/>
        </p:blipFill>
        <p:spPr>
          <a:xfrm>
            <a:off x="1711895" y="1519896"/>
            <a:ext cx="5294791" cy="25559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C21198-63ED-5C2E-E8DC-B6784F358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Transfer Bandwidth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0F5EB2-FA1D-76A9-A18B-B10E916911C2}"/>
              </a:ext>
            </a:extLst>
          </p:cNvPr>
          <p:cNvSpPr txBox="1"/>
          <p:nvPr/>
        </p:nvSpPr>
        <p:spPr>
          <a:xfrm>
            <a:off x="3562279" y="4050268"/>
            <a:ext cx="2224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A275C"/>
                </a:solidFill>
              </a:rPr>
              <a:t>Fig.1 Copy bandwidth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82B512-FBB1-139A-5933-8278E54E0910}"/>
              </a:ext>
            </a:extLst>
          </p:cNvPr>
          <p:cNvSpPr txBox="1"/>
          <p:nvPr/>
        </p:nvSpPr>
        <p:spPr>
          <a:xfrm>
            <a:off x="7438700" y="182492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Base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52388A2-2E2A-0962-0F96-C3847F74C664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6934203" y="1646251"/>
            <a:ext cx="504497" cy="363341"/>
          </a:xfrm>
          <a:prstGeom prst="straightConnector1">
            <a:avLst/>
          </a:prstGeom>
          <a:ln w="38100">
            <a:solidFill>
              <a:srgbClr val="33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FCCA0C-5C06-6421-543A-97F05D1A968E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6934203" y="2009591"/>
            <a:ext cx="504497" cy="941302"/>
          </a:xfrm>
          <a:prstGeom prst="straightConnector1">
            <a:avLst/>
          </a:prstGeom>
          <a:ln w="38100">
            <a:solidFill>
              <a:srgbClr val="33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5F2AD8F-07E1-C41F-E378-7F5E92259E57}"/>
              </a:ext>
            </a:extLst>
          </p:cNvPr>
          <p:cNvGrpSpPr/>
          <p:nvPr/>
        </p:nvGrpSpPr>
        <p:grpSpPr>
          <a:xfrm>
            <a:off x="340275" y="4630340"/>
            <a:ext cx="8463455" cy="1846660"/>
            <a:chOff x="398310" y="5029200"/>
            <a:chExt cx="8463455" cy="184666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1F0AC28-31E1-AF78-46C9-98FEA4DB569F}"/>
                </a:ext>
              </a:extLst>
            </p:cNvPr>
            <p:cNvSpPr txBox="1"/>
            <p:nvPr/>
          </p:nvSpPr>
          <p:spPr>
            <a:xfrm>
              <a:off x="403565" y="5029200"/>
              <a:ext cx="8458200" cy="369332"/>
            </a:xfrm>
            <a:prstGeom prst="rect">
              <a:avLst/>
            </a:prstGeom>
            <a:solidFill>
              <a:srgbClr val="B2E4C9">
                <a:alpha val="10000"/>
              </a:srgbClr>
            </a:solidFill>
            <a:ln w="57150"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b="1">
                  <a:solidFill>
                    <a:srgbClr val="011EAA"/>
                  </a:solidFill>
                  <a:latin typeface="TeXGyrePagella" pitchFamily="2" charset="77"/>
                  <a:ea typeface="Linux Libertine" panose="02000503000000000000" pitchFamily="2" charset="0"/>
                  <a:cs typeface="Linux Libertine" panose="02000503000000000000" pitchFamily="2" charset="0"/>
                </a:rPr>
                <a:t>Observation 1.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932DAE-C6CB-D975-FA8E-95F9785060BE}"/>
                </a:ext>
              </a:extLst>
            </p:cNvPr>
            <p:cNvSpPr txBox="1"/>
            <p:nvPr/>
          </p:nvSpPr>
          <p:spPr>
            <a:xfrm>
              <a:off x="398310" y="5398532"/>
              <a:ext cx="8458200" cy="1477328"/>
            </a:xfrm>
            <a:prstGeom prst="rect">
              <a:avLst/>
            </a:prstGeom>
            <a:solidFill>
              <a:srgbClr val="B2E4C9">
                <a:alpha val="20000"/>
              </a:srgbClr>
            </a:solidFill>
            <a:ln w="57150"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 marL="285744" indent="-285744" algn="just">
                <a:buFont typeface="Wingdings" pitchFamily="2" charset="2"/>
                <a:buChar char="ü"/>
              </a:pPr>
              <a:r>
                <a:rPr lang="en-US" dirty="0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PCIe bandwidth utilization in CC mode </a:t>
              </a:r>
              <a:r>
                <a:rPr lang="en-US" b="1" dirty="0">
                  <a:solidFill>
                    <a:srgbClr val="7030A0"/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drops significantly </a:t>
              </a:r>
              <a:r>
                <a:rPr lang="en-US" dirty="0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compared to non-CC.</a:t>
              </a:r>
            </a:p>
            <a:p>
              <a:pPr marL="285744" indent="-285744" algn="just">
                <a:buFont typeface="Wingdings" pitchFamily="2" charset="2"/>
                <a:buChar char="ü"/>
              </a:pPr>
              <a:endParaRPr lang="en-US" dirty="0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endParaRPr>
            </a:p>
            <a:p>
              <a:pPr marL="285744" indent="-285744" algn="just">
                <a:buFont typeface="Wingdings" pitchFamily="2" charset="2"/>
                <a:buChar char="ü"/>
              </a:pPr>
              <a:r>
                <a:rPr lang="en-US" dirty="0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Bandwidth </a:t>
              </a:r>
              <a:r>
                <a:rPr lang="en-US" b="1" dirty="0">
                  <a:solidFill>
                    <a:schemeClr val="accent2"/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gap</a:t>
              </a:r>
              <a:r>
                <a:rPr lang="en-US" dirty="0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 between pageable and pinned memory observed in non-CC mode disappears in CC mode, suggesting that pinned memory relies on pageable mechanisms in CC mode. 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E71A17D-B0B8-7036-5593-9EB5864DB3EF}"/>
              </a:ext>
            </a:extLst>
          </p:cNvPr>
          <p:cNvCxnSpPr>
            <a:cxnSpLocks/>
          </p:cNvCxnSpPr>
          <p:nvPr/>
        </p:nvCxnSpPr>
        <p:spPr>
          <a:xfrm>
            <a:off x="6781800" y="1600203"/>
            <a:ext cx="0" cy="1394513"/>
          </a:xfrm>
          <a:prstGeom prst="straightConnector1">
            <a:avLst/>
          </a:prstGeom>
          <a:ln w="7620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36024C8-EA60-10D7-2FAD-0D70909F21B8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28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3F419E1-6E5E-265D-8967-2116DD7C08EE}"/>
              </a:ext>
            </a:extLst>
          </p:cNvPr>
          <p:cNvCxnSpPr>
            <a:cxnSpLocks/>
          </p:cNvCxnSpPr>
          <p:nvPr/>
        </p:nvCxnSpPr>
        <p:spPr>
          <a:xfrm>
            <a:off x="6553200" y="1646251"/>
            <a:ext cx="0" cy="1554149"/>
          </a:xfrm>
          <a:prstGeom prst="straightConnector1">
            <a:avLst/>
          </a:prstGeom>
          <a:ln w="762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032487A-ED1D-34F0-2837-50F590CB46CF}"/>
              </a:ext>
            </a:extLst>
          </p:cNvPr>
          <p:cNvSpPr txBox="1"/>
          <p:nvPr/>
        </p:nvSpPr>
        <p:spPr>
          <a:xfrm>
            <a:off x="5423533" y="1588532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3567CC"/>
                </a:solidFill>
                <a:latin typeface="Cambria" panose="02040503050406030204" pitchFamily="18" charset="0"/>
              </a:rPr>
              <a:t>pinned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5060A3-088B-2B11-B8F3-A945C4A2290E}"/>
              </a:ext>
            </a:extLst>
          </p:cNvPr>
          <p:cNvSpPr txBox="1"/>
          <p:nvPr/>
        </p:nvSpPr>
        <p:spPr>
          <a:xfrm>
            <a:off x="5328153" y="2511862"/>
            <a:ext cx="106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343467"/>
                </a:solidFill>
                <a:latin typeface="Cambria" panose="02040503050406030204" pitchFamily="18" charset="0"/>
              </a:rPr>
              <a:t>pageable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AC7664-33CE-ECF4-641C-3BA793D064DE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8263B5-C542-6660-BB01-D6650EA110EB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7FCDAA-D188-B0DB-2083-37BB54384FD2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6B8E63-808E-0124-8CEF-68877EF51D58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CB6020B-4CFE-F58E-8F28-5AB62201F56E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6E5D78-3880-B06F-4014-ECE2F7D080B6}"/>
              </a:ext>
            </a:extLst>
          </p:cNvPr>
          <p:cNvSpPr txBox="1"/>
          <p:nvPr/>
        </p:nvSpPr>
        <p:spPr>
          <a:xfrm>
            <a:off x="2854836" y="2506681"/>
            <a:ext cx="380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ambria" panose="02040503050406030204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52354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15760-21E3-1580-EB6E-A8B6C53AB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Crypto Throughput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B21990-E265-8C9C-7A48-B22A5FF068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6551" y="1150957"/>
            <a:ext cx="2866079" cy="28660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0C962C-8897-878D-116C-35040E337C94}"/>
              </a:ext>
            </a:extLst>
          </p:cNvPr>
          <p:cNvSpPr txBox="1"/>
          <p:nvPr/>
        </p:nvSpPr>
        <p:spPr>
          <a:xfrm>
            <a:off x="3503578" y="3948793"/>
            <a:ext cx="2371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A275C"/>
                </a:solidFill>
              </a:rPr>
              <a:t>Fig.2 Crypto throughput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AC2346-C243-D0CD-D177-6B13C00A279B}"/>
              </a:ext>
            </a:extLst>
          </p:cNvPr>
          <p:cNvSpPr txBox="1"/>
          <p:nvPr/>
        </p:nvSpPr>
        <p:spPr>
          <a:xfrm>
            <a:off x="326920" y="6197685"/>
            <a:ext cx="8341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accent2"/>
                </a:solidFill>
              </a:rPr>
              <a:t>AES is on the critical path.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3FB5C7-A550-705B-6738-96C4B586D31C}"/>
              </a:ext>
            </a:extLst>
          </p:cNvPr>
          <p:cNvGrpSpPr/>
          <p:nvPr/>
        </p:nvGrpSpPr>
        <p:grpSpPr>
          <a:xfrm>
            <a:off x="268748" y="4351026"/>
            <a:ext cx="8463455" cy="1846659"/>
            <a:chOff x="398310" y="5029200"/>
            <a:chExt cx="8463455" cy="184666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D8AF0DD-12EA-3AD4-C8D1-05A04147F6A5}"/>
                </a:ext>
              </a:extLst>
            </p:cNvPr>
            <p:cNvSpPr txBox="1"/>
            <p:nvPr/>
          </p:nvSpPr>
          <p:spPr>
            <a:xfrm>
              <a:off x="403565" y="5029200"/>
              <a:ext cx="8458200" cy="369332"/>
            </a:xfrm>
            <a:prstGeom prst="rect">
              <a:avLst/>
            </a:prstGeom>
            <a:solidFill>
              <a:srgbClr val="B2E4C9">
                <a:alpha val="10000"/>
              </a:srgbClr>
            </a:solidFill>
            <a:ln w="57150"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b="1">
                  <a:solidFill>
                    <a:srgbClr val="011EAA"/>
                  </a:solidFill>
                  <a:latin typeface="TeXGyrePagella" pitchFamily="2" charset="77"/>
                  <a:ea typeface="Linux Libertine" panose="02000503000000000000" pitchFamily="2" charset="0"/>
                  <a:cs typeface="Linux Libertine" panose="02000503000000000000" pitchFamily="2" charset="0"/>
                </a:rPr>
                <a:t>Observation 2.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8EF40EF-AD33-F612-8F64-CEDC4CD5B6E4}"/>
                </a:ext>
              </a:extLst>
            </p:cNvPr>
            <p:cNvSpPr txBox="1"/>
            <p:nvPr/>
          </p:nvSpPr>
          <p:spPr>
            <a:xfrm>
              <a:off x="398310" y="5398532"/>
              <a:ext cx="8458200" cy="1477328"/>
            </a:xfrm>
            <a:prstGeom prst="rect">
              <a:avLst/>
            </a:prstGeom>
            <a:solidFill>
              <a:srgbClr val="B2E4C9">
                <a:alpha val="20000"/>
              </a:srgbClr>
            </a:solidFill>
            <a:ln w="57150"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 marL="285744" indent="-285744" algn="just">
                <a:buFont typeface="Wingdings" pitchFamily="2" charset="2"/>
                <a:buChar char="ü"/>
              </a:pP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The absence of </a:t>
              </a:r>
              <a:r>
                <a:rPr lang="en-US" b="1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dedicated hardware AES engines 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results in low encryption throughput, even when using </a:t>
              </a:r>
              <a:r>
                <a:rPr lang="en-US" b="1">
                  <a:solidFill>
                    <a:schemeClr val="accent4">
                      <a:lumMod val="75000"/>
                    </a:schemeClr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AES-NI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 acceleration.</a:t>
              </a:r>
            </a:p>
            <a:p>
              <a:pPr marL="285744" indent="-285744" algn="just">
                <a:buFont typeface="Wingdings" pitchFamily="2" charset="2"/>
                <a:buChar char="ü"/>
              </a:pPr>
              <a:endParaRPr lang="en-US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endParaRPr>
            </a:p>
            <a:p>
              <a:pPr marL="285744" indent="-285744" algn="just">
                <a:buFont typeface="Wingdings" pitchFamily="2" charset="2"/>
                <a:buChar char="ü"/>
              </a:pP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While </a:t>
              </a:r>
              <a:r>
                <a:rPr lang="en-US" i="1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alternative cryptographic algorithms 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may offer higher throughput, they often come at the cost of weaker security guarantees. 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7052E9A-94FD-707A-4BC3-3C95957DA135}"/>
              </a:ext>
            </a:extLst>
          </p:cNvPr>
          <p:cNvSpPr txBox="1"/>
          <p:nvPr/>
        </p:nvSpPr>
        <p:spPr>
          <a:xfrm>
            <a:off x="5683116" y="1302994"/>
            <a:ext cx="9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5050"/>
                </a:solidFill>
              </a:rPr>
              <a:t>8.9GB/s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161ABC33-BB64-51F1-7DB2-403BE66A6D5F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29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416072-BDF3-018F-5D12-FF49DBC79A39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4133E7-C790-437B-5CEA-385A34306CD8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35F40E-F7BC-2555-EA22-68BA885C0328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892FA7-EAED-F93F-28F2-67F7B84184F5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FBCE04-1500-F959-07F9-83E54CDB1A80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081832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0D267-15A6-1CB9-C346-874A1C387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D4E7D-7799-18BC-D6FD-BFB367300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78" y="337851"/>
            <a:ext cx="7886700" cy="789263"/>
          </a:xfrm>
        </p:spPr>
        <p:txBody>
          <a:bodyPr>
            <a:noAutofit/>
          </a:bodyPr>
          <a:lstStyle/>
          <a:p>
            <a:pPr algn="ctr"/>
            <a:br>
              <a:rPr lang="en-US" sz="4000"/>
            </a:br>
            <a:endParaRPr lang="en-US" sz="400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39837A7-26E3-99F3-85F5-EAE46244F0F0}"/>
              </a:ext>
            </a:extLst>
          </p:cNvPr>
          <p:cNvSpPr/>
          <p:nvPr/>
        </p:nvSpPr>
        <p:spPr>
          <a:xfrm>
            <a:off x="518179" y="2512339"/>
            <a:ext cx="8311999" cy="685800"/>
          </a:xfrm>
          <a:prstGeom prst="roundRect">
            <a:avLst/>
          </a:prstGeom>
          <a:solidFill>
            <a:srgbClr val="19FF19">
              <a:alpha val="50000"/>
            </a:srgb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</a:rPr>
              <a:t>Abundant Data and Task-level Parallelism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EDC4BA2-BE4C-0666-22FB-49EB23AACC8A}"/>
              </a:ext>
            </a:extLst>
          </p:cNvPr>
          <p:cNvSpPr/>
          <p:nvPr/>
        </p:nvSpPr>
        <p:spPr>
          <a:xfrm>
            <a:off x="326590" y="1631909"/>
            <a:ext cx="1501895" cy="773549"/>
          </a:xfrm>
          <a:prstGeom prst="roundRect">
            <a:avLst/>
          </a:prstGeom>
          <a:solidFill>
            <a:srgbClr val="DAE7F6"/>
          </a:solidFill>
          <a:ln>
            <a:solidFill>
              <a:srgbClr val="3366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tx1"/>
                </a:solidFill>
                <a:latin typeface="Cambria" panose="02040503050406030204" pitchFamily="18" charset="0"/>
              </a:rPr>
              <a:t>DL/ML/AI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99657E1-A40B-8127-AB75-D681C40573B5}"/>
              </a:ext>
            </a:extLst>
          </p:cNvPr>
          <p:cNvSpPr/>
          <p:nvPr/>
        </p:nvSpPr>
        <p:spPr>
          <a:xfrm>
            <a:off x="1952271" y="1631909"/>
            <a:ext cx="1471456" cy="776037"/>
          </a:xfrm>
          <a:prstGeom prst="roundRect">
            <a:avLst/>
          </a:prstGeom>
          <a:solidFill>
            <a:srgbClr val="DAE7F6"/>
          </a:solidFill>
          <a:ln>
            <a:solidFill>
              <a:srgbClr val="3366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tx1"/>
                </a:solidFill>
                <a:latin typeface="Cambria" panose="02040503050406030204" pitchFamily="18" charset="0"/>
              </a:rPr>
              <a:t>Graphics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FCE71C89-8252-0090-EEE5-81BD12A3213D}"/>
              </a:ext>
            </a:extLst>
          </p:cNvPr>
          <p:cNvSpPr/>
          <p:nvPr/>
        </p:nvSpPr>
        <p:spPr>
          <a:xfrm>
            <a:off x="3525906" y="1621346"/>
            <a:ext cx="1046097" cy="804747"/>
          </a:xfrm>
          <a:prstGeom prst="roundRect">
            <a:avLst/>
          </a:prstGeom>
          <a:solidFill>
            <a:srgbClr val="DAE7F6"/>
          </a:solidFill>
          <a:ln>
            <a:solidFill>
              <a:srgbClr val="3366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tx1"/>
                </a:solidFill>
                <a:latin typeface="Cambria" panose="02040503050406030204" pitchFamily="18" charset="0"/>
              </a:rPr>
              <a:t>HPC 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58AB5ED-7457-5432-86D1-C48C5255BC0B}"/>
              </a:ext>
            </a:extLst>
          </p:cNvPr>
          <p:cNvSpPr/>
          <p:nvPr/>
        </p:nvSpPr>
        <p:spPr>
          <a:xfrm>
            <a:off x="4674176" y="1631907"/>
            <a:ext cx="1245768" cy="787583"/>
          </a:xfrm>
          <a:prstGeom prst="roundRect">
            <a:avLst/>
          </a:prstGeom>
          <a:solidFill>
            <a:srgbClr val="DAE7F6"/>
          </a:solidFill>
          <a:ln>
            <a:solidFill>
              <a:srgbClr val="3366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chemeClr val="tx1"/>
                </a:solidFill>
                <a:latin typeface="Cambria" panose="02040503050406030204" pitchFamily="18" charset="0"/>
              </a:rPr>
              <a:t>Crypto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7552FEA-C2BB-D557-C15D-1E48FEA788FF}"/>
              </a:ext>
            </a:extLst>
          </p:cNvPr>
          <p:cNvSpPr/>
          <p:nvPr/>
        </p:nvSpPr>
        <p:spPr>
          <a:xfrm>
            <a:off x="6017059" y="1618841"/>
            <a:ext cx="1295400" cy="781449"/>
          </a:xfrm>
          <a:prstGeom prst="roundRect">
            <a:avLst/>
          </a:prstGeom>
          <a:solidFill>
            <a:srgbClr val="DAE7F6"/>
          </a:solidFill>
          <a:ln>
            <a:solidFill>
              <a:srgbClr val="3366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chemeClr val="tx1"/>
                </a:solidFill>
                <a:latin typeface="Cambria" panose="02040503050406030204" pitchFamily="18" charset="0"/>
              </a:rPr>
              <a:t>Graphs 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EDA16B3-08CA-A9CE-7458-1984AF4203E5}"/>
              </a:ext>
            </a:extLst>
          </p:cNvPr>
          <p:cNvSpPr/>
          <p:nvPr/>
        </p:nvSpPr>
        <p:spPr>
          <a:xfrm>
            <a:off x="7409575" y="1614745"/>
            <a:ext cx="1407839" cy="781449"/>
          </a:xfrm>
          <a:prstGeom prst="roundRect">
            <a:avLst/>
          </a:prstGeom>
          <a:solidFill>
            <a:srgbClr val="DAE7F6"/>
          </a:solidFill>
          <a:ln>
            <a:solidFill>
              <a:srgbClr val="3366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tx1"/>
                </a:solidFill>
                <a:latin typeface="Cambria" panose="02040503050406030204" pitchFamily="18" charset="0"/>
              </a:rPr>
              <a:t>Genomics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AE7C3A4-796D-7DEA-7ABB-3CDAFC8F2FC3}"/>
              </a:ext>
            </a:extLst>
          </p:cNvPr>
          <p:cNvCxnSpPr>
            <a:cxnSpLocks/>
          </p:cNvCxnSpPr>
          <p:nvPr/>
        </p:nvCxnSpPr>
        <p:spPr>
          <a:xfrm>
            <a:off x="1166651" y="3412596"/>
            <a:ext cx="649539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8825BCE-73D9-10BF-045A-2C01C2C20F38}"/>
              </a:ext>
            </a:extLst>
          </p:cNvPr>
          <p:cNvSpPr/>
          <p:nvPr/>
        </p:nvSpPr>
        <p:spPr>
          <a:xfrm>
            <a:off x="1377811" y="5818882"/>
            <a:ext cx="6568120" cy="693784"/>
          </a:xfrm>
          <a:prstGeom prst="roundRect">
            <a:avLst/>
          </a:prstGeom>
          <a:solidFill>
            <a:srgbClr val="19FF19">
              <a:alpha val="50000"/>
            </a:srgb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</a:rPr>
              <a:t>High Throughput + Energy Efficiency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E86E103-F9C2-E9B1-6EB7-B510C83136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33"/>
          <a:stretch/>
        </p:blipFill>
        <p:spPr bwMode="auto">
          <a:xfrm>
            <a:off x="6199461" y="3959563"/>
            <a:ext cx="2733725" cy="1714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6E9021B-B0E8-7A81-1DEE-AD5FB3E49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91" y="3702935"/>
            <a:ext cx="3197709" cy="1985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inkSystem NVIDIA H100 PCIe Gen5 GPUs Product Guide &gt; Lenovo Press">
            <a:extLst>
              <a:ext uri="{FF2B5EF4-FFF2-40B4-BE49-F238E27FC236}">
                <a16:creationId xmlns:a16="http://schemas.microsoft.com/office/drawing/2014/main" id="{1FC9467D-37D5-4228-6687-65C299BE6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315" y="3519482"/>
            <a:ext cx="2733724" cy="224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D95E5F7-1640-8680-791B-8A6F1A5DF94F}"/>
              </a:ext>
            </a:extLst>
          </p:cNvPr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 fontScale="85000" lnSpcReduction="1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rgbClr val="003393"/>
                </a:solidFill>
                <a:latin typeface="Cambria" panose="02040503050406030204" pitchFamily="18" charset="0"/>
              </a:rPr>
              <a:t>Graphics Processing Units (GPUs)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C7C052A-130A-1E2F-FDDB-3F20DACD36AE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3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11E249-C715-B3D7-7D2C-12063E65A4AF}"/>
              </a:ext>
            </a:extLst>
          </p:cNvPr>
          <p:cNvSpPr txBox="1"/>
          <p:nvPr/>
        </p:nvSpPr>
        <p:spPr>
          <a:xfrm>
            <a:off x="1903417" y="5510197"/>
            <a:ext cx="24909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Cambria" panose="02040503050406030204" pitchFamily="18" charset="0"/>
              </a:rPr>
              <a:t>Credit/Source: AMD, NVIDIA, Wiki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E6C3ED-46E5-DCD2-12FF-FEC35546B985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2D959F-0A57-1E38-0DF8-59236C1FD573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C9B6CA2-790D-5EC5-53ED-B4AF6C806177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252E49-7386-D1C4-7A35-85B702E8CCCF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CFF7851-7BEB-638B-48C5-5C33257D8F37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939818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8D170-05F0-D042-6DB2-E6CCFC358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C9D17-43CE-76F3-CA15-802015975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Kernel Execution Time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F9AD7F-85A2-E641-7685-51E9583336F6}"/>
              </a:ext>
            </a:extLst>
          </p:cNvPr>
          <p:cNvSpPr txBox="1"/>
          <p:nvPr/>
        </p:nvSpPr>
        <p:spPr>
          <a:xfrm>
            <a:off x="0" y="379130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Fig.3 Normalized kernel execution time.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DA47F7E-9E83-C662-2C09-6C27359BB026}"/>
              </a:ext>
            </a:extLst>
          </p:cNvPr>
          <p:cNvGrpSpPr/>
          <p:nvPr/>
        </p:nvGrpSpPr>
        <p:grpSpPr>
          <a:xfrm>
            <a:off x="398314" y="5029197"/>
            <a:ext cx="8463455" cy="738664"/>
            <a:chOff x="398310" y="5029200"/>
            <a:chExt cx="8463455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129D134-7AA0-E9ED-5D7E-B370FAF5B5AA}"/>
                </a:ext>
              </a:extLst>
            </p:cNvPr>
            <p:cNvSpPr txBox="1"/>
            <p:nvPr/>
          </p:nvSpPr>
          <p:spPr>
            <a:xfrm>
              <a:off x="403565" y="5029200"/>
              <a:ext cx="8458200" cy="369332"/>
            </a:xfrm>
            <a:prstGeom prst="rect">
              <a:avLst/>
            </a:prstGeom>
            <a:solidFill>
              <a:srgbClr val="B2E4C9">
                <a:alpha val="10000"/>
              </a:srgbClr>
            </a:solidFill>
            <a:ln w="57150"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b="1">
                  <a:solidFill>
                    <a:srgbClr val="011EAA"/>
                  </a:solidFill>
                  <a:latin typeface="TeXGyrePagella" pitchFamily="2" charset="77"/>
                  <a:ea typeface="Linux Libertine" panose="02000503000000000000" pitchFamily="2" charset="0"/>
                  <a:cs typeface="Linux Libertine" panose="02000503000000000000" pitchFamily="2" charset="0"/>
                </a:rPr>
                <a:t>Observation 3.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6A627E6-0381-CFAA-6134-159117FED73E}"/>
                </a:ext>
              </a:extLst>
            </p:cNvPr>
            <p:cNvSpPr txBox="1"/>
            <p:nvPr/>
          </p:nvSpPr>
          <p:spPr>
            <a:xfrm>
              <a:off x="398310" y="5398532"/>
              <a:ext cx="8458200" cy="369332"/>
            </a:xfrm>
            <a:prstGeom prst="rect">
              <a:avLst/>
            </a:prstGeom>
            <a:solidFill>
              <a:srgbClr val="B2E4C9">
                <a:alpha val="20000"/>
              </a:srgbClr>
            </a:solidFill>
            <a:ln w="57150"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 marL="285744" indent="-285744" algn="just">
                <a:buFont typeface="Wingdings" pitchFamily="2" charset="2"/>
                <a:buChar char="Ø"/>
              </a:pP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CC has </a:t>
              </a:r>
              <a:r>
                <a:rPr lang="en-US" b="1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minimal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 impact on </a:t>
              </a:r>
              <a:r>
                <a:rPr lang="en-US" b="1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non-UVM 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kernels (</a:t>
              </a:r>
              <a:r>
                <a:rPr lang="en-US" b="1">
                  <a:solidFill>
                    <a:srgbClr val="00B050"/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0.48% increase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). </a:t>
              </a:r>
            </a:p>
          </p:txBody>
        </p:sp>
      </p:grp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2AEA4EF5-A11C-F779-BC66-576A9654900C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30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E5CC09-58EA-4638-7D26-FBC79EE7C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99" y="1368525"/>
            <a:ext cx="8153402" cy="2056808"/>
          </a:xfrm>
          <a:prstGeom prst="rect">
            <a:avLst/>
          </a:prstGeom>
          <a:ln>
            <a:noFill/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0DDDFB-9F30-94F5-89A1-704BFA04B1A9}"/>
              </a:ext>
            </a:extLst>
          </p:cNvPr>
          <p:cNvCxnSpPr>
            <a:cxnSpLocks/>
          </p:cNvCxnSpPr>
          <p:nvPr/>
        </p:nvCxnSpPr>
        <p:spPr>
          <a:xfrm flipV="1">
            <a:off x="560987" y="2592073"/>
            <a:ext cx="377952" cy="5518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478D646-9DA6-FBA0-4C54-1E98E03A11B2}"/>
              </a:ext>
            </a:extLst>
          </p:cNvPr>
          <p:cNvSpPr txBox="1"/>
          <p:nvPr/>
        </p:nvSpPr>
        <p:spPr>
          <a:xfrm>
            <a:off x="136835" y="3060213"/>
            <a:ext cx="848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/>
              <a:t>Non-CC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0209E1-1FE6-7B75-4F06-AFEE7A9AC970}"/>
              </a:ext>
            </a:extLst>
          </p:cNvPr>
          <p:cNvSpPr txBox="1"/>
          <p:nvPr/>
        </p:nvSpPr>
        <p:spPr>
          <a:xfrm>
            <a:off x="422532" y="5943921"/>
            <a:ext cx="380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ambria" panose="02040503050406030204" pitchFamily="18" charset="0"/>
              </a:rPr>
              <a:t>?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A0C8E3-4527-D64E-55F1-C0973FDF8C86}"/>
              </a:ext>
            </a:extLst>
          </p:cNvPr>
          <p:cNvSpPr txBox="1"/>
          <p:nvPr/>
        </p:nvSpPr>
        <p:spPr>
          <a:xfrm>
            <a:off x="802764" y="6082420"/>
            <a:ext cx="6019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2">
                    <a:lumMod val="60000"/>
                    <a:lumOff val="40000"/>
                  </a:schemeClr>
                </a:solidFill>
                <a:latin typeface="Cambria" panose="02040503050406030204" pitchFamily="18" charset="0"/>
              </a:rPr>
              <a:t>Execution is locked inside GPU, no interaction with CPU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29F20B-9E12-51EB-214B-88FAC6C37F17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11562A-84A6-2520-7012-9766069F23ED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2AEE40-A898-52E5-AE1E-5FEC2195CC9C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E3207C-8D96-6EB2-A2BB-F2B8CE52C852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2847ED-962A-5B5C-BA20-88128AAEC99B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66219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C1900-4EF6-97AA-22B6-132A6EBAE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4417C-FBDA-BD8B-BB6E-5B01F1F0F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Kernel Execution Time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F8E440-E8B2-5C95-AADA-8462F32071CE}"/>
              </a:ext>
            </a:extLst>
          </p:cNvPr>
          <p:cNvSpPr txBox="1"/>
          <p:nvPr/>
        </p:nvSpPr>
        <p:spPr>
          <a:xfrm>
            <a:off x="0" y="379130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Fig.3 Normalized kernel execution time.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90819456-3711-EDB2-CECE-E79B856598C5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31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6822970-3526-6A68-3BE7-9289549CA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819" y="1364584"/>
            <a:ext cx="8153402" cy="2056808"/>
          </a:xfrm>
          <a:prstGeom prst="rect">
            <a:avLst/>
          </a:prstGeom>
          <a:ln>
            <a:noFill/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FB9FA38-86A2-85D7-BCFD-C867A6FC71A0}"/>
              </a:ext>
            </a:extLst>
          </p:cNvPr>
          <p:cNvCxnSpPr>
            <a:cxnSpLocks/>
          </p:cNvCxnSpPr>
          <p:nvPr/>
        </p:nvCxnSpPr>
        <p:spPr>
          <a:xfrm flipV="1">
            <a:off x="560987" y="2592073"/>
            <a:ext cx="377952" cy="5518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44F7313-D45E-27A4-4804-D49E96B35683}"/>
              </a:ext>
            </a:extLst>
          </p:cNvPr>
          <p:cNvSpPr txBox="1"/>
          <p:nvPr/>
        </p:nvSpPr>
        <p:spPr>
          <a:xfrm>
            <a:off x="136835" y="3060213"/>
            <a:ext cx="848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/>
              <a:t>Non-CC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4CA7D2-1AD4-6D57-5DD0-1106B3AB24F5}"/>
              </a:ext>
            </a:extLst>
          </p:cNvPr>
          <p:cNvSpPr txBox="1"/>
          <p:nvPr/>
        </p:nvSpPr>
        <p:spPr>
          <a:xfrm>
            <a:off x="5990147" y="1587445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5.29× </a:t>
            </a:r>
          </a:p>
        </p:txBody>
      </p:sp>
      <p:pic>
        <p:nvPicPr>
          <p:cNvPr id="1026" name="Picture 2" descr="Understanding page migration mechanisms helps optimize Unified Memory performance.">
            <a:extLst>
              <a:ext uri="{FF2B5EF4-FFF2-40B4-BE49-F238E27FC236}">
                <a16:creationId xmlns:a16="http://schemas.microsoft.com/office/drawing/2014/main" id="{32214FC4-7135-40B3-07F9-68F2344F0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939" y="4804064"/>
            <a:ext cx="2845520" cy="147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980449-BD7B-CF7E-5738-88A5C9F92319}"/>
              </a:ext>
            </a:extLst>
          </p:cNvPr>
          <p:cNvSpPr txBox="1"/>
          <p:nvPr/>
        </p:nvSpPr>
        <p:spPr>
          <a:xfrm>
            <a:off x="1926874" y="6274249"/>
            <a:ext cx="1371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Cambria" panose="02040503050406030204" pitchFamily="18" charset="0"/>
              </a:rPr>
              <a:t>Source: NVIDIA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00F14B-955F-2196-0EC0-0A507A8649EF}"/>
              </a:ext>
            </a:extLst>
          </p:cNvPr>
          <p:cNvSpPr txBox="1"/>
          <p:nvPr/>
        </p:nvSpPr>
        <p:spPr>
          <a:xfrm>
            <a:off x="1515191" y="4371525"/>
            <a:ext cx="2250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Single Address Space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633C75-31B0-EA05-F8C8-F132F31CD35F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849FF8-D452-9E6D-E9A5-58BF1962FB4F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2ED874-A8A8-5B16-7D45-4046209D0E1A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F794BE-E8A2-2B95-C94D-C736FD6E2623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34B217-EBA1-1475-12F7-166D6CCD31D2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0C1DE1-1F53-80D5-44C9-17E8D3920C22}"/>
              </a:ext>
            </a:extLst>
          </p:cNvPr>
          <p:cNvSpPr txBox="1"/>
          <p:nvPr/>
        </p:nvSpPr>
        <p:spPr>
          <a:xfrm>
            <a:off x="4934092" y="4344218"/>
            <a:ext cx="3438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1257C"/>
                </a:solidFill>
                <a:latin typeface="Cambria" panose="02040503050406030204" pitchFamily="18" charset="0"/>
              </a:rPr>
              <a:t>Frequent CPU-GPU interaction!</a:t>
            </a:r>
          </a:p>
        </p:txBody>
      </p:sp>
    </p:spTree>
    <p:extLst>
      <p:ext uri="{BB962C8B-B14F-4D97-AF65-F5344CB8AC3E}">
        <p14:creationId xmlns:p14="http://schemas.microsoft.com/office/powerpoint/2010/main" val="1204329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514D9-924E-4261-9E3E-F882B34E7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28EDB-102C-213A-31C6-D7151A5E4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Kernel Execution Time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8F2399-04DD-6AC0-ED9D-88CBE40B5847}"/>
              </a:ext>
            </a:extLst>
          </p:cNvPr>
          <p:cNvSpPr txBox="1"/>
          <p:nvPr/>
        </p:nvSpPr>
        <p:spPr>
          <a:xfrm>
            <a:off x="0" y="379130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Fig.3 Normalized kernel execution time.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202ED77-198A-527E-589F-9026D444B2FF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32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A18A4CB-6AF9-E0F3-77DB-478A3F16A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819" y="1364584"/>
            <a:ext cx="8153402" cy="2056808"/>
          </a:xfrm>
          <a:prstGeom prst="rect">
            <a:avLst/>
          </a:prstGeom>
          <a:ln>
            <a:noFill/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9F9E6D0-9A58-73F4-0CE8-47677F34CA68}"/>
              </a:ext>
            </a:extLst>
          </p:cNvPr>
          <p:cNvCxnSpPr>
            <a:cxnSpLocks/>
          </p:cNvCxnSpPr>
          <p:nvPr/>
        </p:nvCxnSpPr>
        <p:spPr>
          <a:xfrm flipV="1">
            <a:off x="560987" y="2592073"/>
            <a:ext cx="377952" cy="5518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6F541F2-588D-E951-657F-CCFE94DD4823}"/>
              </a:ext>
            </a:extLst>
          </p:cNvPr>
          <p:cNvSpPr txBox="1"/>
          <p:nvPr/>
        </p:nvSpPr>
        <p:spPr>
          <a:xfrm>
            <a:off x="136835" y="3060213"/>
            <a:ext cx="848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/>
              <a:t>Non-CC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85DB45-7FA3-72FC-6C0B-BE1004DF9C9E}"/>
              </a:ext>
            </a:extLst>
          </p:cNvPr>
          <p:cNvSpPr txBox="1"/>
          <p:nvPr/>
        </p:nvSpPr>
        <p:spPr>
          <a:xfrm>
            <a:off x="5990147" y="1587445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5.29× </a:t>
            </a:r>
          </a:p>
        </p:txBody>
      </p:sp>
      <p:pic>
        <p:nvPicPr>
          <p:cNvPr id="1026" name="Picture 2" descr="Understanding page migration mechanisms helps optimize Unified Memory performance.">
            <a:extLst>
              <a:ext uri="{FF2B5EF4-FFF2-40B4-BE49-F238E27FC236}">
                <a16:creationId xmlns:a16="http://schemas.microsoft.com/office/drawing/2014/main" id="{DF23F051-D7D0-644E-9DD6-4CDEF2639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939" y="4804064"/>
            <a:ext cx="2845520" cy="147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3DB92F-96A8-46E6-6AB0-D325673C6C0A}"/>
              </a:ext>
            </a:extLst>
          </p:cNvPr>
          <p:cNvSpPr txBox="1"/>
          <p:nvPr/>
        </p:nvSpPr>
        <p:spPr>
          <a:xfrm>
            <a:off x="1926874" y="6274249"/>
            <a:ext cx="1371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Cambria" panose="02040503050406030204" pitchFamily="18" charset="0"/>
              </a:rPr>
              <a:t>Source: NVIDIA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DF5929-8C20-E2DE-953C-1BB03C6FC0C0}"/>
              </a:ext>
            </a:extLst>
          </p:cNvPr>
          <p:cNvSpPr txBox="1"/>
          <p:nvPr/>
        </p:nvSpPr>
        <p:spPr>
          <a:xfrm>
            <a:off x="1515191" y="4371525"/>
            <a:ext cx="2250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Single Address Space</a:t>
            </a:r>
          </a:p>
        </p:txBody>
      </p:sp>
      <p:pic>
        <p:nvPicPr>
          <p:cNvPr id="10" name="Picture 2" descr="Understanding page migration mechanisms helps optimize Unified Memory performance.">
            <a:extLst>
              <a:ext uri="{FF2B5EF4-FFF2-40B4-BE49-F238E27FC236}">
                <a16:creationId xmlns:a16="http://schemas.microsoft.com/office/drawing/2014/main" id="{9E282F89-8FD8-48EC-20A6-39077AB51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519" y="4804063"/>
            <a:ext cx="2845520" cy="147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2C34790-0D6D-70ED-75B7-8A0F5ABB3983}"/>
              </a:ext>
            </a:extLst>
          </p:cNvPr>
          <p:cNvSpPr txBox="1"/>
          <p:nvPr/>
        </p:nvSpPr>
        <p:spPr>
          <a:xfrm>
            <a:off x="6185013" y="5842778"/>
            <a:ext cx="936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rgbClr val="E1257C"/>
                </a:solidFill>
                <a:latin typeface="Cambria" panose="02040503050406030204" pitchFamily="18" charset="0"/>
              </a:rPr>
              <a:t>ENC/DEC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347975-E33E-018C-836A-E91BBA031A19}"/>
              </a:ext>
            </a:extLst>
          </p:cNvPr>
          <p:cNvSpPr txBox="1"/>
          <p:nvPr/>
        </p:nvSpPr>
        <p:spPr>
          <a:xfrm>
            <a:off x="6113326" y="6274249"/>
            <a:ext cx="10797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Cambria" panose="02040503050406030204" pitchFamily="18" charset="0"/>
              </a:rPr>
              <a:t>With CC 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CF883D-15B2-FADA-CD9D-CACA832E9A0D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F54102-D850-AACA-470B-D5C37E9CD61C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BA0E6E-22C5-A174-35EB-8FD446F6F18C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F787FB-D546-A48C-271C-41CD0D415194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3D349E-7D9C-E381-1FDD-984C77C4CB1D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99A447-1A71-315A-6500-89B59E9F4C5D}"/>
              </a:ext>
            </a:extLst>
          </p:cNvPr>
          <p:cNvSpPr txBox="1"/>
          <p:nvPr/>
        </p:nvSpPr>
        <p:spPr>
          <a:xfrm>
            <a:off x="4934092" y="4344218"/>
            <a:ext cx="3438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1257C"/>
                </a:solidFill>
                <a:latin typeface="Cambria" panose="02040503050406030204" pitchFamily="18" charset="0"/>
              </a:rPr>
              <a:t>Frequent CPU-GPU interaction!</a:t>
            </a:r>
          </a:p>
        </p:txBody>
      </p:sp>
    </p:spTree>
    <p:extLst>
      <p:ext uri="{BB962C8B-B14F-4D97-AF65-F5344CB8AC3E}">
        <p14:creationId xmlns:p14="http://schemas.microsoft.com/office/powerpoint/2010/main" val="27673133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D986D-1663-0138-C181-12FCF6370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361A-F44F-063E-BF07-D85B0FD34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Kernel Execution Time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A58F5E-CE4D-41AA-6341-6E8066B54258}"/>
              </a:ext>
            </a:extLst>
          </p:cNvPr>
          <p:cNvSpPr txBox="1"/>
          <p:nvPr/>
        </p:nvSpPr>
        <p:spPr>
          <a:xfrm>
            <a:off x="0" y="379130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Fig.3 Normalized kernel execution time.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2273426-42E4-1EFC-3E33-A49981C04C3C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33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9AC7AED-DB9B-6315-945E-459797E91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819" y="1364584"/>
            <a:ext cx="8153402" cy="2056808"/>
          </a:xfrm>
          <a:prstGeom prst="rect">
            <a:avLst/>
          </a:prstGeom>
          <a:ln>
            <a:noFill/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6CCB27E-6F06-EFC1-05C5-683E24C9E6A7}"/>
              </a:ext>
            </a:extLst>
          </p:cNvPr>
          <p:cNvCxnSpPr>
            <a:cxnSpLocks/>
          </p:cNvCxnSpPr>
          <p:nvPr/>
        </p:nvCxnSpPr>
        <p:spPr>
          <a:xfrm flipV="1">
            <a:off x="560987" y="2592073"/>
            <a:ext cx="377952" cy="5518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0FC9F4D-24CD-911C-FF58-9AB23FDF939A}"/>
              </a:ext>
            </a:extLst>
          </p:cNvPr>
          <p:cNvSpPr txBox="1"/>
          <p:nvPr/>
        </p:nvSpPr>
        <p:spPr>
          <a:xfrm>
            <a:off x="136835" y="3060213"/>
            <a:ext cx="848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/>
              <a:t>Non-CC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392ADC-EC13-4909-3A96-7C524A0D2FA9}"/>
              </a:ext>
            </a:extLst>
          </p:cNvPr>
          <p:cNvSpPr txBox="1"/>
          <p:nvPr/>
        </p:nvSpPr>
        <p:spPr>
          <a:xfrm>
            <a:off x="3742163" y="972685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164,030.65×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C0CEE27-83BF-EEAB-D99C-B04824DDBE66}"/>
              </a:ext>
            </a:extLst>
          </p:cNvPr>
          <p:cNvCxnSpPr>
            <a:cxnSpLocks/>
          </p:cNvCxnSpPr>
          <p:nvPr/>
        </p:nvCxnSpPr>
        <p:spPr>
          <a:xfrm>
            <a:off x="4458067" y="1277486"/>
            <a:ext cx="160399" cy="370111"/>
          </a:xfrm>
          <a:prstGeom prst="straightConnector1">
            <a:avLst/>
          </a:prstGeom>
          <a:ln w="38100">
            <a:solidFill>
              <a:srgbClr val="FF5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FB87DCA-AB8B-C6BA-1A7D-1E43653A17EA}"/>
              </a:ext>
            </a:extLst>
          </p:cNvPr>
          <p:cNvSpPr txBox="1"/>
          <p:nvPr/>
        </p:nvSpPr>
        <p:spPr>
          <a:xfrm>
            <a:off x="5990147" y="1587445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5.29×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12A1FE-71EB-5EBB-C960-14733768C025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541ACC-C027-A892-65E7-869CF5BCFFB2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2E3F96-D7D0-7D33-FF11-5BEC88104655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31CA9F-D2AD-0053-23BF-7CBDBBC1DBDC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ADC82C-3F30-08C1-F3A8-5BC699AC2229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736160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D3C8E6-972B-A399-B9B3-227490DA4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39097-9257-9D62-9E33-0032FF393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Kernel Execution Time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8F7859-8531-031D-AA51-A2CCAA808F45}"/>
              </a:ext>
            </a:extLst>
          </p:cNvPr>
          <p:cNvSpPr txBox="1"/>
          <p:nvPr/>
        </p:nvSpPr>
        <p:spPr>
          <a:xfrm>
            <a:off x="0" y="379130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Fig.3 Normalized kernel execution time.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9A722D14-F786-64C4-6B1E-3EA29B852A65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34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E0B9BB0-9B54-AA1F-FFA1-367386A0F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819" y="1364584"/>
            <a:ext cx="8153402" cy="2056808"/>
          </a:xfrm>
          <a:prstGeom prst="rect">
            <a:avLst/>
          </a:prstGeom>
          <a:ln>
            <a:noFill/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7217FAA-755E-9E8D-76F6-E1EDE8D1BDE8}"/>
              </a:ext>
            </a:extLst>
          </p:cNvPr>
          <p:cNvCxnSpPr>
            <a:cxnSpLocks/>
          </p:cNvCxnSpPr>
          <p:nvPr/>
        </p:nvCxnSpPr>
        <p:spPr>
          <a:xfrm flipV="1">
            <a:off x="560987" y="2592073"/>
            <a:ext cx="377952" cy="5518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689B168-CE2A-B758-8846-4AC4E2210435}"/>
              </a:ext>
            </a:extLst>
          </p:cNvPr>
          <p:cNvSpPr txBox="1"/>
          <p:nvPr/>
        </p:nvSpPr>
        <p:spPr>
          <a:xfrm>
            <a:off x="136835" y="3060213"/>
            <a:ext cx="848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/>
              <a:t>Non-CC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0D8C27-858D-C750-86C4-F17D1A8B2C1D}"/>
              </a:ext>
            </a:extLst>
          </p:cNvPr>
          <p:cNvSpPr txBox="1"/>
          <p:nvPr/>
        </p:nvSpPr>
        <p:spPr>
          <a:xfrm>
            <a:off x="3742163" y="972685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164,030.65×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1D7009D-A66D-D4D0-B6F5-4B458F9A7E1A}"/>
              </a:ext>
            </a:extLst>
          </p:cNvPr>
          <p:cNvCxnSpPr>
            <a:cxnSpLocks/>
          </p:cNvCxnSpPr>
          <p:nvPr/>
        </p:nvCxnSpPr>
        <p:spPr>
          <a:xfrm>
            <a:off x="4458067" y="1277486"/>
            <a:ext cx="160399" cy="370111"/>
          </a:xfrm>
          <a:prstGeom prst="straightConnector1">
            <a:avLst/>
          </a:prstGeom>
          <a:ln w="38100">
            <a:solidFill>
              <a:srgbClr val="FF5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5D35064-5F5A-4A11-5356-AFA8F949D532}"/>
              </a:ext>
            </a:extLst>
          </p:cNvPr>
          <p:cNvSpPr txBox="1"/>
          <p:nvPr/>
        </p:nvSpPr>
        <p:spPr>
          <a:xfrm>
            <a:off x="5990147" y="1587445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5.29×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8F9BD8-334F-AF2D-4A4D-1EAD0ECC2A79}"/>
              </a:ext>
            </a:extLst>
          </p:cNvPr>
          <p:cNvSpPr txBox="1"/>
          <p:nvPr/>
        </p:nvSpPr>
        <p:spPr>
          <a:xfrm>
            <a:off x="7009279" y="1587445"/>
            <a:ext cx="106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188.87×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3304C4-BC15-385D-2F57-2BED210B2E0C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839482-8334-EC6C-FB4C-0DA9B8457EC9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D043F2-FD9B-2BBD-67D5-52E0F00A9924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6ACE3C-702C-4B8E-5FBA-4F9C62ACF1D2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B28734-9082-2BB0-A092-BF562CC84A90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63928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11AA77-7A19-86DE-5F47-A6139C873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965DC-3C91-FBD6-E560-155A2BDDF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Kernel Execution Time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F7FA1E-3F95-6792-9257-A1621AAC301D}"/>
              </a:ext>
            </a:extLst>
          </p:cNvPr>
          <p:cNvSpPr txBox="1"/>
          <p:nvPr/>
        </p:nvSpPr>
        <p:spPr>
          <a:xfrm>
            <a:off x="0" y="379130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Fig.3 Normalized kernel execution time.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65F0F23-B41A-1E2A-A101-13DA15EC4FC6}"/>
              </a:ext>
            </a:extLst>
          </p:cNvPr>
          <p:cNvGrpSpPr/>
          <p:nvPr/>
        </p:nvGrpSpPr>
        <p:grpSpPr>
          <a:xfrm>
            <a:off x="398314" y="5029197"/>
            <a:ext cx="8463455" cy="1292662"/>
            <a:chOff x="398310" y="5029200"/>
            <a:chExt cx="8463455" cy="129266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C7D35B-BEE0-B143-B6AF-081915C8CAE2}"/>
                </a:ext>
              </a:extLst>
            </p:cNvPr>
            <p:cNvSpPr txBox="1"/>
            <p:nvPr/>
          </p:nvSpPr>
          <p:spPr>
            <a:xfrm>
              <a:off x="403565" y="5029200"/>
              <a:ext cx="8458200" cy="369332"/>
            </a:xfrm>
            <a:prstGeom prst="rect">
              <a:avLst/>
            </a:prstGeom>
            <a:solidFill>
              <a:srgbClr val="B2E4C9">
                <a:alpha val="10000"/>
              </a:srgbClr>
            </a:solidFill>
            <a:ln w="57150"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b="1">
                  <a:solidFill>
                    <a:srgbClr val="011EAA"/>
                  </a:solidFill>
                  <a:latin typeface="TeXGyrePagella" pitchFamily="2" charset="77"/>
                  <a:ea typeface="Linux Libertine" panose="02000503000000000000" pitchFamily="2" charset="0"/>
                  <a:cs typeface="Linux Libertine" panose="02000503000000000000" pitchFamily="2" charset="0"/>
                </a:rPr>
                <a:t>Observation 3.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47CEC7-18F1-76AF-0CC7-6F32D8DE55CE}"/>
                </a:ext>
              </a:extLst>
            </p:cNvPr>
            <p:cNvSpPr txBox="1"/>
            <p:nvPr/>
          </p:nvSpPr>
          <p:spPr>
            <a:xfrm>
              <a:off x="398310" y="5398532"/>
              <a:ext cx="8458200" cy="923330"/>
            </a:xfrm>
            <a:prstGeom prst="rect">
              <a:avLst/>
            </a:prstGeom>
            <a:solidFill>
              <a:srgbClr val="B2E4C9">
                <a:alpha val="20000"/>
              </a:srgbClr>
            </a:solidFill>
            <a:ln w="57150"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 marL="285744" indent="-285744" algn="just">
                <a:buFont typeface="Wingdings" pitchFamily="2" charset="2"/>
                <a:buChar char="Ø"/>
              </a:pP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CC has </a:t>
              </a:r>
              <a:r>
                <a:rPr lang="en-US" b="1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minimal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 impact on </a:t>
              </a:r>
              <a:r>
                <a:rPr lang="en-US" b="1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non-UVM 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kernels (</a:t>
              </a:r>
              <a:r>
                <a:rPr lang="en-US" b="1">
                  <a:solidFill>
                    <a:srgbClr val="00B050"/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0.48% increase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).</a:t>
              </a:r>
            </a:p>
            <a:p>
              <a:pPr marL="285744" indent="-285744" algn="just">
                <a:buFont typeface="Wingdings" pitchFamily="2" charset="2"/>
                <a:buChar char="Ø"/>
              </a:pPr>
              <a:endParaRPr lang="en-US" b="1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endParaRPr>
            </a:p>
            <a:p>
              <a:pPr marL="285744" indent="-285744" algn="just">
                <a:buFont typeface="Wingdings" pitchFamily="2" charset="2"/>
                <a:buChar char="Ø"/>
              </a:pPr>
              <a:r>
                <a:rPr lang="en-US" b="1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UVM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 in CC mode incurs an average slowdown of </a:t>
              </a:r>
              <a:r>
                <a:rPr lang="en-US" b="1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188.87×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.  </a:t>
              </a:r>
            </a:p>
          </p:txBody>
        </p:sp>
      </p:grp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8494834-1827-DFF2-BB68-8EC33BF11E22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35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C957AC1-BCD1-9DFD-3C13-60ADE5512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819" y="1364584"/>
            <a:ext cx="8153402" cy="2056808"/>
          </a:xfrm>
          <a:prstGeom prst="rect">
            <a:avLst/>
          </a:prstGeom>
          <a:ln>
            <a:noFill/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F50C2E5-CD45-2FF8-4D4A-7F11F1BE484D}"/>
              </a:ext>
            </a:extLst>
          </p:cNvPr>
          <p:cNvCxnSpPr>
            <a:cxnSpLocks/>
          </p:cNvCxnSpPr>
          <p:nvPr/>
        </p:nvCxnSpPr>
        <p:spPr>
          <a:xfrm flipV="1">
            <a:off x="560987" y="2592073"/>
            <a:ext cx="377952" cy="5518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4DFDA22-DD31-DADC-1792-BC5DF4AF080A}"/>
              </a:ext>
            </a:extLst>
          </p:cNvPr>
          <p:cNvSpPr txBox="1"/>
          <p:nvPr/>
        </p:nvSpPr>
        <p:spPr>
          <a:xfrm>
            <a:off x="136835" y="3060213"/>
            <a:ext cx="848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/>
              <a:t>Non-CC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673AE9-1538-6411-4935-784FBFC6B950}"/>
              </a:ext>
            </a:extLst>
          </p:cNvPr>
          <p:cNvSpPr txBox="1"/>
          <p:nvPr/>
        </p:nvSpPr>
        <p:spPr>
          <a:xfrm>
            <a:off x="3742163" y="972685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164,030.65×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56D2F77-D62B-2CEA-9839-2FF9D7F20A3D}"/>
              </a:ext>
            </a:extLst>
          </p:cNvPr>
          <p:cNvCxnSpPr>
            <a:cxnSpLocks/>
          </p:cNvCxnSpPr>
          <p:nvPr/>
        </p:nvCxnSpPr>
        <p:spPr>
          <a:xfrm>
            <a:off x="4458067" y="1277486"/>
            <a:ext cx="160399" cy="370111"/>
          </a:xfrm>
          <a:prstGeom prst="straightConnector1">
            <a:avLst/>
          </a:prstGeom>
          <a:ln w="38100">
            <a:solidFill>
              <a:srgbClr val="FF5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27FBEFD-5936-F30E-40EB-80B038938E67}"/>
              </a:ext>
            </a:extLst>
          </p:cNvPr>
          <p:cNvSpPr txBox="1"/>
          <p:nvPr/>
        </p:nvSpPr>
        <p:spPr>
          <a:xfrm>
            <a:off x="5990147" y="1587445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5.29×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264957-BD6C-C905-A290-3CA1D0AAC461}"/>
              </a:ext>
            </a:extLst>
          </p:cNvPr>
          <p:cNvSpPr txBox="1"/>
          <p:nvPr/>
        </p:nvSpPr>
        <p:spPr>
          <a:xfrm>
            <a:off x="7009279" y="1587445"/>
            <a:ext cx="106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188.87×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CCC5F8-3811-03FD-EF3F-493ECD181BDD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0ED146-A18E-3B90-F39F-80E7E831473B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9203F2-B08C-C4CB-073E-77F6A6B1A56F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3606562-4A8B-E003-26C9-54256FEA97BE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9134A3-F155-766B-4A4E-2C6A47E38046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488889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7E1C58-30DF-C473-8195-17E1C368E7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668C4-DC0A-FD46-B218-1838AC48C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Memory Transfer Time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BE5C84-8BB6-767A-B911-FAAED33C254B}"/>
              </a:ext>
            </a:extLst>
          </p:cNvPr>
          <p:cNvSpPr txBox="1"/>
          <p:nvPr/>
        </p:nvSpPr>
        <p:spPr>
          <a:xfrm>
            <a:off x="0" y="409523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Fig.4 Time (𝜇s) spent on memory copy.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1E5D2C-3284-99A7-8F69-DC3323AB5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296" y="1771693"/>
            <a:ext cx="8681408" cy="2183225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F873896-A125-51ED-F63F-F0A66BE72277}"/>
              </a:ext>
            </a:extLst>
          </p:cNvPr>
          <p:cNvGrpSpPr/>
          <p:nvPr/>
        </p:nvGrpSpPr>
        <p:grpSpPr>
          <a:xfrm>
            <a:off x="457623" y="4646214"/>
            <a:ext cx="8463455" cy="1846660"/>
            <a:chOff x="398310" y="5029200"/>
            <a:chExt cx="8463455" cy="184666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4A9ED8-63DB-5C3C-1272-15509AA5B04C}"/>
                </a:ext>
              </a:extLst>
            </p:cNvPr>
            <p:cNvSpPr txBox="1"/>
            <p:nvPr/>
          </p:nvSpPr>
          <p:spPr>
            <a:xfrm>
              <a:off x="403565" y="5029200"/>
              <a:ext cx="8458200" cy="369332"/>
            </a:xfrm>
            <a:prstGeom prst="rect">
              <a:avLst/>
            </a:prstGeom>
            <a:solidFill>
              <a:srgbClr val="B2E4C9">
                <a:alpha val="10000"/>
              </a:srgbClr>
            </a:solidFill>
            <a:ln w="57150"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b="1">
                  <a:solidFill>
                    <a:srgbClr val="011EAA"/>
                  </a:solidFill>
                  <a:latin typeface="TeXGyrePagella" pitchFamily="2" charset="77"/>
                  <a:ea typeface="Linux Libertine" panose="02000503000000000000" pitchFamily="2" charset="0"/>
                  <a:cs typeface="Linux Libertine" panose="02000503000000000000" pitchFamily="2" charset="0"/>
                </a:rPr>
                <a:t>Observation 4.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4059BE8-216A-32FA-94C1-5EA6E1B89514}"/>
                </a:ext>
              </a:extLst>
            </p:cNvPr>
            <p:cNvSpPr txBox="1"/>
            <p:nvPr/>
          </p:nvSpPr>
          <p:spPr>
            <a:xfrm>
              <a:off x="398310" y="5398532"/>
              <a:ext cx="8458200" cy="1477328"/>
            </a:xfrm>
            <a:prstGeom prst="rect">
              <a:avLst/>
            </a:prstGeom>
            <a:solidFill>
              <a:srgbClr val="B2E4C9">
                <a:alpha val="20000"/>
              </a:srgbClr>
            </a:solidFill>
            <a:ln w="57150"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 marL="285744" indent="-285744" algn="just">
                <a:buFont typeface="Wingdings" pitchFamily="2" charset="2"/>
                <a:buChar char="ü"/>
              </a:pP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On average, copy operations in CC mode take </a:t>
              </a:r>
              <a:r>
                <a:rPr lang="en-US" b="1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5.80×</a:t>
              </a:r>
              <a:r>
                <a:rPr lang="en-US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 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longer compared to non-CC mode, with a maximum slowdown of </a:t>
              </a:r>
              <a:r>
                <a:rPr lang="en-US" b="1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19.69×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. </a:t>
              </a:r>
            </a:p>
            <a:p>
              <a:pPr marL="285744" indent="-285744" algn="just">
                <a:buFont typeface="Wingdings" pitchFamily="2" charset="2"/>
                <a:buChar char="ü"/>
              </a:pPr>
              <a:endParaRPr lang="en-US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endParaRPr>
            </a:p>
            <a:p>
              <a:pPr marL="285744" indent="-285744" algn="just">
                <a:buFont typeface="Wingdings" pitchFamily="2" charset="2"/>
                <a:buChar char="ü"/>
              </a:pP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Pinned memory is converted to UVM encrypted paging in CC mode which incurs high overhead. </a:t>
              </a:r>
            </a:p>
          </p:txBody>
        </p:sp>
      </p:grpSp>
      <p:sp>
        <p:nvSpPr>
          <p:cNvPr id="12" name="Arc 11">
            <a:extLst>
              <a:ext uri="{FF2B5EF4-FFF2-40B4-BE49-F238E27FC236}">
                <a16:creationId xmlns:a16="http://schemas.microsoft.com/office/drawing/2014/main" id="{1E9D8EB4-FF66-B33E-7FEE-2BEADE42BAEE}"/>
              </a:ext>
            </a:extLst>
          </p:cNvPr>
          <p:cNvSpPr/>
          <p:nvPr/>
        </p:nvSpPr>
        <p:spPr>
          <a:xfrm rot="625499" flipH="1">
            <a:off x="1717439" y="2309114"/>
            <a:ext cx="967372" cy="733623"/>
          </a:xfrm>
          <a:prstGeom prst="arc">
            <a:avLst>
              <a:gd name="adj1" fmla="val 19803415"/>
              <a:gd name="adj2" fmla="val 0"/>
            </a:avLst>
          </a:prstGeom>
          <a:ln w="38100">
            <a:solidFill>
              <a:schemeClr val="accent2">
                <a:lumMod val="60000"/>
                <a:lumOff val="40000"/>
              </a:schemeClr>
            </a:solidFill>
            <a:prstDash val="solid"/>
            <a:head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588178-1669-9317-7237-45DFE89E3A59}"/>
              </a:ext>
            </a:extLst>
          </p:cNvPr>
          <p:cNvSpPr txBox="1"/>
          <p:nvPr/>
        </p:nvSpPr>
        <p:spPr>
          <a:xfrm>
            <a:off x="7010400" y="1458475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Pinned memory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CE277-7149-9686-A395-C0C309F9C5F1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36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D21EED-5AA2-0032-19E3-796534994206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11737-373F-F549-49F3-207A1DBCA1C6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D68BBE-6C6A-2D0E-189B-E4BCE4A0E385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823659-A25C-67B8-7301-ACED1A8B6264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1E26DA-11DE-5966-BF60-BF6475D8FF50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55904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25A0-A48B-8E9A-1F18-0EF97EE26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Launch and Queuing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CF1607-F913-C8F1-A662-7DEA2089D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51" y="1471248"/>
            <a:ext cx="7505700" cy="4749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B40F48-F49A-F649-374F-F2EE526B1540}"/>
              </a:ext>
            </a:extLst>
          </p:cNvPr>
          <p:cNvSpPr txBox="1"/>
          <p:nvPr/>
        </p:nvSpPr>
        <p:spPr>
          <a:xfrm>
            <a:off x="2362203" y="147124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5050"/>
                </a:solidFill>
              </a:rPr>
              <a:t>5.31×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25531C-AA41-6FB9-04F1-697F6255B06B}"/>
              </a:ext>
            </a:extLst>
          </p:cNvPr>
          <p:cNvSpPr txBox="1"/>
          <p:nvPr/>
        </p:nvSpPr>
        <p:spPr>
          <a:xfrm>
            <a:off x="6032943" y="1840580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5050"/>
                </a:solidFill>
              </a:rPr>
              <a:t>1.42×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93A0ED-7660-678F-8BC3-2878843198B2}"/>
              </a:ext>
            </a:extLst>
          </p:cNvPr>
          <p:cNvSpPr txBox="1"/>
          <p:nvPr/>
        </p:nvSpPr>
        <p:spPr>
          <a:xfrm>
            <a:off x="6032942" y="330004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5050"/>
                </a:solidFill>
              </a:rPr>
              <a:t>1.43×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CA64F5-EC88-C813-DEAA-3B06F742387B}"/>
              </a:ext>
            </a:extLst>
          </p:cNvPr>
          <p:cNvSpPr txBox="1"/>
          <p:nvPr/>
        </p:nvSpPr>
        <p:spPr>
          <a:xfrm>
            <a:off x="6032941" y="467164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5050"/>
                </a:solidFill>
              </a:rPr>
              <a:t>2.32×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A09A9C-7393-3DEC-6386-C617937424F9}"/>
              </a:ext>
            </a:extLst>
          </p:cNvPr>
          <p:cNvSpPr txBox="1"/>
          <p:nvPr/>
        </p:nvSpPr>
        <p:spPr>
          <a:xfrm>
            <a:off x="0" y="6207316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Fig.5 Effect of CC on KLO, LQT, and KQT.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5414EB-BAF4-8717-22DC-F812B2D34B1C}"/>
              </a:ext>
            </a:extLst>
          </p:cNvPr>
          <p:cNvSpPr txBox="1"/>
          <p:nvPr/>
        </p:nvSpPr>
        <p:spPr>
          <a:xfrm>
            <a:off x="2597745" y="1101916"/>
            <a:ext cx="391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50000"/>
                    <a:lumOff val="50000"/>
                  </a:schemeClr>
                </a:solidFill>
              </a:rPr>
              <a:t>Results are normalized to non-CC time.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52AD2F6-7765-6F01-F16D-ED4B23406E02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37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EA3E70-B001-0735-28A2-CE523BC7CBA1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08BCEF-F5A0-6135-2D13-1819C6C375EF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990222-11CC-A4A9-971D-93C9D45DE8DE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C959DF7-2C66-7179-4122-A10CFF7FE57D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022CD5-9C20-9B4F-B571-AD1133CA6671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541215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F2273-075D-219C-68A9-A7714AE3F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Closer Look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03484A-277A-8BEF-A58B-409506E67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9" y="1485864"/>
            <a:ext cx="5886451" cy="22863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929C34-A821-908F-2FFE-135BDBB2C0AB}"/>
              </a:ext>
            </a:extLst>
          </p:cNvPr>
          <p:cNvSpPr txBox="1"/>
          <p:nvPr/>
        </p:nvSpPr>
        <p:spPr>
          <a:xfrm>
            <a:off x="0" y="406358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Fig.6 Simplified call stack of a </a:t>
            </a:r>
            <a:r>
              <a:rPr lang="en-US" dirty="0" err="1">
                <a:solidFill>
                  <a:srgbClr val="0A275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cudaLaunchKernel</a:t>
            </a:r>
            <a:r>
              <a:rPr lang="en-US" dirty="0">
                <a:solidFill>
                  <a:srgbClr val="0A275C"/>
                </a:solidFill>
              </a:rPr>
              <a:t> call, obtained via perf.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F6DF5D-1D8A-9BA6-08E0-CB656296A11E}"/>
              </a:ext>
            </a:extLst>
          </p:cNvPr>
          <p:cNvSpPr txBox="1"/>
          <p:nvPr/>
        </p:nvSpPr>
        <p:spPr>
          <a:xfrm>
            <a:off x="6499102" y="2143740"/>
            <a:ext cx="2431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3366FF"/>
                </a:solidFill>
              </a:rPr>
              <a:t>Shared memory related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408107E-8287-A087-3B53-133CE646F906}"/>
              </a:ext>
            </a:extLst>
          </p:cNvPr>
          <p:cNvSpPr/>
          <p:nvPr/>
        </p:nvSpPr>
        <p:spPr>
          <a:xfrm>
            <a:off x="2758205" y="2081819"/>
            <a:ext cx="6172200" cy="504438"/>
          </a:xfrm>
          <a:prstGeom prst="roundRect">
            <a:avLst/>
          </a:prstGeom>
          <a:noFill/>
          <a:ln w="57150">
            <a:solidFill>
              <a:srgbClr val="3366FF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accent5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AACD7CC-CED8-31B0-3538-B250453C5205}"/>
              </a:ext>
            </a:extLst>
          </p:cNvPr>
          <p:cNvSpPr/>
          <p:nvPr/>
        </p:nvSpPr>
        <p:spPr>
          <a:xfrm>
            <a:off x="2758205" y="1395172"/>
            <a:ext cx="6172200" cy="457200"/>
          </a:xfrm>
          <a:prstGeom prst="roundRect">
            <a:avLst/>
          </a:prstGeom>
          <a:noFill/>
          <a:ln w="57150">
            <a:solidFill>
              <a:srgbClr val="FF4136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accent5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E15F88-D947-77EF-F2CB-B2B38D9D0406}"/>
              </a:ext>
            </a:extLst>
          </p:cNvPr>
          <p:cNvSpPr txBox="1"/>
          <p:nvPr/>
        </p:nvSpPr>
        <p:spPr>
          <a:xfrm>
            <a:off x="6934201" y="1436175"/>
            <a:ext cx="1996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5050"/>
                </a:solidFill>
              </a:rPr>
              <a:t>TD VM-Exit related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45E92CD-91ED-211B-B681-509BB6CFAFEE}"/>
              </a:ext>
            </a:extLst>
          </p:cNvPr>
          <p:cNvGrpSpPr/>
          <p:nvPr/>
        </p:nvGrpSpPr>
        <p:grpSpPr>
          <a:xfrm>
            <a:off x="457623" y="4574798"/>
            <a:ext cx="8463455" cy="1846660"/>
            <a:chOff x="398310" y="5029200"/>
            <a:chExt cx="8463455" cy="184665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AEE7B4B-68B0-D3C9-A3D0-6B1CEA611DA6}"/>
                </a:ext>
              </a:extLst>
            </p:cNvPr>
            <p:cNvSpPr txBox="1"/>
            <p:nvPr/>
          </p:nvSpPr>
          <p:spPr>
            <a:xfrm>
              <a:off x="403565" y="5029200"/>
              <a:ext cx="8458200" cy="369332"/>
            </a:xfrm>
            <a:prstGeom prst="rect">
              <a:avLst/>
            </a:prstGeom>
            <a:solidFill>
              <a:srgbClr val="B2E4C9">
                <a:alpha val="10000"/>
              </a:srgbClr>
            </a:solidFill>
            <a:ln w="57150"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b="1">
                  <a:solidFill>
                    <a:srgbClr val="011EAA"/>
                  </a:solidFill>
                  <a:latin typeface="TeXGyrePagella" pitchFamily="2" charset="77"/>
                  <a:ea typeface="Linux Libertine" panose="02000503000000000000" pitchFamily="2" charset="0"/>
                  <a:cs typeface="Linux Libertine" panose="02000503000000000000" pitchFamily="2" charset="0"/>
                </a:rPr>
                <a:t>Observation 5.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06D4F9-9A67-1E18-5212-4A40E4F9074A}"/>
                </a:ext>
              </a:extLst>
            </p:cNvPr>
            <p:cNvSpPr txBox="1"/>
            <p:nvPr/>
          </p:nvSpPr>
          <p:spPr>
            <a:xfrm>
              <a:off x="398310" y="5398532"/>
              <a:ext cx="8458200" cy="1477327"/>
            </a:xfrm>
            <a:prstGeom prst="rect">
              <a:avLst/>
            </a:prstGeom>
            <a:solidFill>
              <a:srgbClr val="B2E4C9">
                <a:alpha val="20000"/>
              </a:srgbClr>
            </a:solidFill>
            <a:ln w="57150"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 marL="285744" indent="-285744" algn="just">
                <a:buFont typeface="Wingdings" pitchFamily="2" charset="2"/>
                <a:buChar char="ü"/>
              </a:pP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On average, CC increases KLO by </a:t>
              </a:r>
              <a:r>
                <a:rPr lang="en-US" b="1">
                  <a:solidFill>
                    <a:srgbClr val="FF5050"/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1.42×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 mostly due to TDX </a:t>
              </a:r>
              <a:r>
                <a:rPr lang="en-US" b="1" i="1" err="1">
                  <a:solidFill>
                    <a:schemeClr val="accent4">
                      <a:lumMod val="75000"/>
                    </a:schemeClr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hypercalls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. It increases LQT by </a:t>
              </a:r>
              <a:r>
                <a:rPr lang="en-US" b="1">
                  <a:solidFill>
                    <a:srgbClr val="FF5050"/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1.43×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 and KQT by </a:t>
              </a:r>
              <a:r>
                <a:rPr lang="en-US" b="1">
                  <a:solidFill>
                    <a:srgbClr val="FF5050"/>
                  </a:solidFill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2.32×</a:t>
              </a: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.</a:t>
              </a:r>
            </a:p>
            <a:p>
              <a:pPr marL="285744" indent="-285744" algn="just">
                <a:buFont typeface="Wingdings" pitchFamily="2" charset="2"/>
                <a:buChar char="ü"/>
              </a:pPr>
              <a:endParaRPr lang="en-US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endParaRPr>
            </a:p>
            <a:p>
              <a:pPr marL="285744" indent="-285744" algn="just">
                <a:buFont typeface="Wingdings" pitchFamily="2" charset="2"/>
                <a:buChar char="ü"/>
              </a:pPr>
              <a:r>
                <a:rPr lang="en-US">
                  <a:latin typeface="Cambria" panose="02040503050406030204" pitchFamily="18" charset="0"/>
                  <a:ea typeface="Linux Libertine" panose="02000503000000000000" pitchFamily="2" charset="0"/>
                  <a:cs typeface="Linux Libertine" panose="02000503000000000000" pitchFamily="2" charset="0"/>
                </a:rPr>
                <a:t>For applications with a low number of kernel launches, KQT can be significantly amplified. 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D7CF81-4767-0455-F33D-98D428472AEA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38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50A3A2-807D-244F-EAB3-C7FCF8549585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6A5A1DB-557E-F072-5404-BEE04E4EBD16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54747-5206-D924-5DFD-49F9042EDC71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D64ADD-6B8F-7E2D-1B06-681938B15631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7151DFB-3042-1071-21D6-0236A8E9E7C9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122695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0" grpId="0" animBg="1"/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9326D8-1873-43A1-3B27-BEA221ED3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" y="1325358"/>
            <a:ext cx="8153400" cy="375156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C37ACC3-6EC2-7021-B2C8-77B7B24AD330}"/>
              </a:ext>
            </a:extLst>
          </p:cNvPr>
          <p:cNvCxnSpPr>
            <a:cxnSpLocks/>
          </p:cNvCxnSpPr>
          <p:nvPr/>
        </p:nvCxnSpPr>
        <p:spPr>
          <a:xfrm flipV="1">
            <a:off x="974395" y="4813749"/>
            <a:ext cx="3597605" cy="10080"/>
          </a:xfrm>
          <a:prstGeom prst="straightConnector1">
            <a:avLst/>
          </a:prstGeom>
          <a:ln w="381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0FC7BE2-75C2-4C48-DBE9-82977064EDEB}"/>
              </a:ext>
            </a:extLst>
          </p:cNvPr>
          <p:cNvSpPr txBox="1"/>
          <p:nvPr/>
        </p:nvSpPr>
        <p:spPr>
          <a:xfrm>
            <a:off x="3227281" y="4998415"/>
            <a:ext cx="1481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50000"/>
                    <a:lumOff val="50000"/>
                  </a:schemeClr>
                </a:solidFill>
              </a:rPr>
              <a:t>When it starts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EB26D7E-6433-4983-D5CD-43FA43D08E88}"/>
              </a:ext>
            </a:extLst>
          </p:cNvPr>
          <p:cNvCxnSpPr>
            <a:cxnSpLocks/>
          </p:cNvCxnSpPr>
          <p:nvPr/>
        </p:nvCxnSpPr>
        <p:spPr>
          <a:xfrm flipV="1">
            <a:off x="1079938" y="1566041"/>
            <a:ext cx="0" cy="3344751"/>
          </a:xfrm>
          <a:prstGeom prst="straightConnector1">
            <a:avLst/>
          </a:prstGeom>
          <a:ln w="381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33FB037-D1B1-0D57-8F7D-47D13B1EB35B}"/>
              </a:ext>
            </a:extLst>
          </p:cNvPr>
          <p:cNvSpPr txBox="1"/>
          <p:nvPr/>
        </p:nvSpPr>
        <p:spPr>
          <a:xfrm rot="16200000">
            <a:off x="-1006384" y="3098923"/>
            <a:ext cx="2868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50000"/>
                    <a:lumOff val="50000"/>
                  </a:schemeClr>
                </a:solidFill>
              </a:rPr>
              <a:t>How long it takes (duration)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B0F4353-7896-43B0-5117-584BDA0B743B}"/>
              </a:ext>
            </a:extLst>
          </p:cNvPr>
          <p:cNvCxnSpPr>
            <a:cxnSpLocks/>
          </p:cNvCxnSpPr>
          <p:nvPr/>
        </p:nvCxnSpPr>
        <p:spPr>
          <a:xfrm flipH="1" flipV="1">
            <a:off x="2075534" y="4312095"/>
            <a:ext cx="343425" cy="79245"/>
          </a:xfrm>
          <a:prstGeom prst="straightConnector1">
            <a:avLst/>
          </a:prstGeom>
          <a:ln w="38100">
            <a:solidFill>
              <a:srgbClr val="FF5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733BB1C-2FD4-D134-1131-619F44C4977C}"/>
              </a:ext>
            </a:extLst>
          </p:cNvPr>
          <p:cNvCxnSpPr>
            <a:cxnSpLocks/>
          </p:cNvCxnSpPr>
          <p:nvPr/>
        </p:nvCxnSpPr>
        <p:spPr>
          <a:xfrm flipH="1">
            <a:off x="1639614" y="4404596"/>
            <a:ext cx="779344" cy="138100"/>
          </a:xfrm>
          <a:prstGeom prst="straightConnector1">
            <a:avLst/>
          </a:prstGeom>
          <a:ln w="38100">
            <a:solidFill>
              <a:srgbClr val="FF5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B08E168-35B6-30BD-A504-055AABE41132}"/>
              </a:ext>
            </a:extLst>
          </p:cNvPr>
          <p:cNvSpPr txBox="1"/>
          <p:nvPr/>
        </p:nvSpPr>
        <p:spPr>
          <a:xfrm>
            <a:off x="2333636" y="4206672"/>
            <a:ext cx="1100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5050"/>
                </a:solidFill>
                <a:latin typeface="Cambria" panose="02040503050406030204" pitchFamily="18" charset="0"/>
              </a:rPr>
              <a:t>Launch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DC0F40A-C120-48F5-7704-A2C691D231AF}"/>
              </a:ext>
            </a:extLst>
          </p:cNvPr>
          <p:cNvCxnSpPr>
            <a:cxnSpLocks/>
          </p:cNvCxnSpPr>
          <p:nvPr/>
        </p:nvCxnSpPr>
        <p:spPr>
          <a:xfrm>
            <a:off x="1589372" y="2378977"/>
            <a:ext cx="113698" cy="291141"/>
          </a:xfrm>
          <a:prstGeom prst="straightConnector1">
            <a:avLst/>
          </a:prstGeom>
          <a:ln w="38100">
            <a:solidFill>
              <a:srgbClr val="7A62E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F3EE31B-E83B-0E9E-5A5A-7145443BD619}"/>
              </a:ext>
            </a:extLst>
          </p:cNvPr>
          <p:cNvCxnSpPr>
            <a:cxnSpLocks/>
          </p:cNvCxnSpPr>
          <p:nvPr/>
        </p:nvCxnSpPr>
        <p:spPr>
          <a:xfrm flipH="1">
            <a:off x="1239904" y="2340838"/>
            <a:ext cx="189503" cy="255981"/>
          </a:xfrm>
          <a:prstGeom prst="straightConnector1">
            <a:avLst/>
          </a:prstGeom>
          <a:ln w="38100">
            <a:solidFill>
              <a:srgbClr val="7A62E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C3A09A2-A3BB-298B-4225-0994BF0FD75B}"/>
              </a:ext>
            </a:extLst>
          </p:cNvPr>
          <p:cNvSpPr txBox="1"/>
          <p:nvPr/>
        </p:nvSpPr>
        <p:spPr>
          <a:xfrm>
            <a:off x="1353602" y="2063041"/>
            <a:ext cx="89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7A62E7"/>
                </a:solidFill>
                <a:latin typeface="Cambria" panose="02040503050406030204" pitchFamily="18" charset="0"/>
              </a:rPr>
              <a:t>Kernel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9580C0-7800-712D-CD98-5685BA9FE630}"/>
              </a:ext>
            </a:extLst>
          </p:cNvPr>
          <p:cNvCxnSpPr>
            <a:cxnSpLocks/>
          </p:cNvCxnSpPr>
          <p:nvPr/>
        </p:nvCxnSpPr>
        <p:spPr>
          <a:xfrm>
            <a:off x="1239904" y="3752193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69AB71E-5A98-70F3-A020-8E33F7967D45}"/>
              </a:ext>
            </a:extLst>
          </p:cNvPr>
          <p:cNvCxnSpPr>
            <a:cxnSpLocks/>
          </p:cNvCxnSpPr>
          <p:nvPr/>
        </p:nvCxnSpPr>
        <p:spPr>
          <a:xfrm>
            <a:off x="2147084" y="3752193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4E4D103-2459-CC7A-474F-946B9A4CC389}"/>
              </a:ext>
            </a:extLst>
          </p:cNvPr>
          <p:cNvCxnSpPr/>
          <p:nvPr/>
        </p:nvCxnSpPr>
        <p:spPr>
          <a:xfrm>
            <a:off x="1239904" y="3752193"/>
            <a:ext cx="907180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1A59910-B759-BD83-D419-E59855249AC0}"/>
              </a:ext>
            </a:extLst>
          </p:cNvPr>
          <p:cNvSpPr txBox="1"/>
          <p:nvPr/>
        </p:nvSpPr>
        <p:spPr>
          <a:xfrm>
            <a:off x="1079937" y="3382860"/>
            <a:ext cx="15056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(KLO</a:t>
            </a: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LQT)</a:t>
            </a:r>
            <a:endParaRPr lang="en-US" sz="16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5AAAFE9-A8B6-A9FC-205D-2D807EB28AFB}"/>
              </a:ext>
            </a:extLst>
          </p:cNvPr>
          <p:cNvCxnSpPr>
            <a:cxnSpLocks/>
          </p:cNvCxnSpPr>
          <p:nvPr/>
        </p:nvCxnSpPr>
        <p:spPr>
          <a:xfrm>
            <a:off x="1223822" y="2524547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065B200-5F8A-492A-E96B-4C2CEF982D6B}"/>
              </a:ext>
            </a:extLst>
          </p:cNvPr>
          <p:cNvCxnSpPr>
            <a:cxnSpLocks/>
          </p:cNvCxnSpPr>
          <p:nvPr/>
        </p:nvCxnSpPr>
        <p:spPr>
          <a:xfrm>
            <a:off x="4191346" y="2521378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BC9DA60-E837-1919-33BB-33456B8E78CC}"/>
              </a:ext>
            </a:extLst>
          </p:cNvPr>
          <p:cNvCxnSpPr>
            <a:cxnSpLocks/>
          </p:cNvCxnSpPr>
          <p:nvPr/>
        </p:nvCxnSpPr>
        <p:spPr>
          <a:xfrm>
            <a:off x="1239904" y="2937641"/>
            <a:ext cx="295144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3510496-A449-B13D-0A4F-CD43FBAECB25}"/>
              </a:ext>
            </a:extLst>
          </p:cNvPr>
          <p:cNvSpPr txBox="1"/>
          <p:nvPr/>
        </p:nvSpPr>
        <p:spPr>
          <a:xfrm>
            <a:off x="1956409" y="2914256"/>
            <a:ext cx="15056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(KET</a:t>
            </a: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KQT)</a:t>
            </a:r>
            <a:endParaRPr lang="en-US" sz="16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E8272D1-F899-FD8E-79A3-C2A3B3F7062C}"/>
              </a:ext>
            </a:extLst>
          </p:cNvPr>
          <p:cNvSpPr txBox="1"/>
          <p:nvPr/>
        </p:nvSpPr>
        <p:spPr>
          <a:xfrm>
            <a:off x="0" y="54751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Fig.7 Distribution of events and their durations for representative applications, in 𝜇s. </a:t>
            </a:r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8460A3AB-1502-DFDC-ABEC-7FEE01DA7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lang="en-US"/>
              <a:t>Case Study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075C523-16CB-F0B9-402B-861FFF85D2C0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3437D6A-9CF5-612D-3EFD-8CD80BDEF1BA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C7CD9A7-D81D-5F41-94BD-6E606E9C9DF5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3C0EAA8-D10A-FD83-7960-B23713D1C92E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C5C5321D-B673-48DD-141A-F83FCED20B71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55" name="Slide Number Placeholder 3">
            <a:extLst>
              <a:ext uri="{FF2B5EF4-FFF2-40B4-BE49-F238E27FC236}">
                <a16:creationId xmlns:a16="http://schemas.microsoft.com/office/drawing/2014/main" id="{5F41443D-3B5E-50A3-C3EE-592C21D57E96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39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3FC19F8-FBF7-9C9D-CF71-7C1CEE6E37E4}"/>
              </a:ext>
            </a:extLst>
          </p:cNvPr>
          <p:cNvCxnSpPr>
            <a:cxnSpLocks/>
          </p:cNvCxnSpPr>
          <p:nvPr/>
        </p:nvCxnSpPr>
        <p:spPr>
          <a:xfrm>
            <a:off x="4185598" y="2803849"/>
            <a:ext cx="0" cy="747767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0EB2C89-5532-5118-64DB-D01186146B43}"/>
              </a:ext>
            </a:extLst>
          </p:cNvPr>
          <p:cNvSpPr txBox="1"/>
          <p:nvPr/>
        </p:nvSpPr>
        <p:spPr>
          <a:xfrm>
            <a:off x="3307313" y="3452132"/>
            <a:ext cx="10543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mbria" panose="02040503050406030204" pitchFamily="18" charset="0"/>
              </a:rPr>
              <a:t>Last Kernel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9FC2B6C-8837-E994-9135-BF746AF39FA1}"/>
              </a:ext>
            </a:extLst>
          </p:cNvPr>
          <p:cNvCxnSpPr/>
          <p:nvPr/>
        </p:nvCxnSpPr>
        <p:spPr>
          <a:xfrm flipV="1">
            <a:off x="1353602" y="4206672"/>
            <a:ext cx="0" cy="369332"/>
          </a:xfrm>
          <a:prstGeom prst="straightConnector1">
            <a:avLst/>
          </a:prstGeom>
          <a:ln w="38100">
            <a:solidFill>
              <a:srgbClr val="E125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B020C55-9D1B-1F2A-D2C3-AD1840D974C9}"/>
              </a:ext>
            </a:extLst>
          </p:cNvPr>
          <p:cNvSpPr/>
          <p:nvPr/>
        </p:nvSpPr>
        <p:spPr>
          <a:xfrm>
            <a:off x="612648" y="1338237"/>
            <a:ext cx="3959352" cy="374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95BBEA-1480-0295-C697-F00B7D648469}"/>
              </a:ext>
            </a:extLst>
          </p:cNvPr>
          <p:cNvSpPr/>
          <p:nvPr/>
        </p:nvSpPr>
        <p:spPr>
          <a:xfrm>
            <a:off x="4455701" y="1335691"/>
            <a:ext cx="4415881" cy="374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0120D0-7557-BAC9-3FAD-962DFEC122F7}"/>
              </a:ext>
            </a:extLst>
          </p:cNvPr>
          <p:cNvCxnSpPr>
            <a:cxnSpLocks/>
          </p:cNvCxnSpPr>
          <p:nvPr/>
        </p:nvCxnSpPr>
        <p:spPr>
          <a:xfrm flipH="1" flipV="1">
            <a:off x="5709612" y="3644721"/>
            <a:ext cx="1" cy="724431"/>
          </a:xfrm>
          <a:prstGeom prst="straightConnector1">
            <a:avLst/>
          </a:prstGeom>
          <a:ln w="38100">
            <a:solidFill>
              <a:srgbClr val="E125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606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5" grpId="0"/>
      <p:bldP spid="19" grpId="0"/>
      <p:bldP spid="33" grpId="0"/>
      <p:bldP spid="40" grpId="0"/>
      <p:bldP spid="3" grpId="0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5C11F-1F2B-95DF-A063-5A2DFEB138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17515"/>
            <a:ext cx="8461248" cy="4424740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0A275C"/>
                </a:solidFill>
              </a:rPr>
              <a:t>Data is Private</a:t>
            </a:r>
          </a:p>
          <a:p>
            <a:pPr lvl="1"/>
            <a:r>
              <a:rPr lang="en-US">
                <a:latin typeface="Cambria" panose="02040503050406030204" pitchFamily="18" charset="0"/>
              </a:rPr>
              <a:t>Client privacy (chat bot, …)</a:t>
            </a:r>
          </a:p>
          <a:p>
            <a:pPr lvl="1"/>
            <a:r>
              <a:rPr lang="en-US">
                <a:latin typeface="Cambria" panose="02040503050406030204" pitchFamily="18" charset="0"/>
              </a:rPr>
              <a:t>Regulated (GDPR, PII, …)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 b="1">
                <a:solidFill>
                  <a:srgbClr val="0A275C"/>
                </a:solidFill>
              </a:rPr>
              <a:t>Data is Massive</a:t>
            </a:r>
          </a:p>
          <a:p>
            <a:pPr lvl="1"/>
            <a:r>
              <a:rPr lang="en-US">
                <a:latin typeface="Cambria" panose="02040503050406030204" pitchFamily="18" charset="0"/>
              </a:rPr>
              <a:t>Outsource compute &amp; data to public cloud Infra.</a:t>
            </a:r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D8960AFB-28D3-A201-1483-0BA7EB64B988}"/>
              </a:ext>
            </a:extLst>
          </p:cNvPr>
          <p:cNvSpPr/>
          <p:nvPr/>
        </p:nvSpPr>
        <p:spPr>
          <a:xfrm>
            <a:off x="5749425" y="3186069"/>
            <a:ext cx="2298700" cy="1247957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2D6970-FCCD-1592-FE94-8C4757450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Needs for Security and Privacy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C169F9-3AC8-0B6E-481A-85F35DC48628}"/>
              </a:ext>
            </a:extLst>
          </p:cNvPr>
          <p:cNvSpPr txBox="1"/>
          <p:nvPr/>
        </p:nvSpPr>
        <p:spPr>
          <a:xfrm>
            <a:off x="288824" y="5498559"/>
            <a:ext cx="8566352" cy="765096"/>
          </a:xfrm>
          <a:prstGeom prst="roundRect">
            <a:avLst>
              <a:gd name="adj" fmla="val 26956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solidFill>
                  <a:srgbClr val="FF4C00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Can cloud service providers be trusted?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006200C-A00C-1A24-D2FF-DA48922BDD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67138"/>
          <a:stretch/>
        </p:blipFill>
        <p:spPr>
          <a:xfrm>
            <a:off x="5257801" y="1663162"/>
            <a:ext cx="2298700" cy="73025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89DA7DC-934C-AD43-72E5-E01FBA3C7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85151"/>
          <a:stretch/>
        </p:blipFill>
        <p:spPr>
          <a:xfrm>
            <a:off x="7708902" y="1663162"/>
            <a:ext cx="1038727" cy="73025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A27C65F-B6A0-5F1A-ED7B-F2A7250928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440" y="3532105"/>
            <a:ext cx="736600" cy="736600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A71EAB4-E1F8-8035-DA3D-390717ECA007}"/>
              </a:ext>
            </a:extLst>
          </p:cNvPr>
          <p:cNvCxnSpPr>
            <a:cxnSpLocks/>
          </p:cNvCxnSpPr>
          <p:nvPr/>
        </p:nvCxnSpPr>
        <p:spPr>
          <a:xfrm>
            <a:off x="5368425" y="3513161"/>
            <a:ext cx="823604" cy="0"/>
          </a:xfrm>
          <a:prstGeom prst="straightConnector1">
            <a:avLst/>
          </a:prstGeom>
          <a:ln w="76200">
            <a:solidFill>
              <a:srgbClr val="FF4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89AB900-CD04-C000-7D65-93870B2BB1E3}"/>
              </a:ext>
            </a:extLst>
          </p:cNvPr>
          <p:cNvCxnSpPr>
            <a:cxnSpLocks/>
          </p:cNvCxnSpPr>
          <p:nvPr/>
        </p:nvCxnSpPr>
        <p:spPr>
          <a:xfrm flipH="1">
            <a:off x="5368425" y="4191000"/>
            <a:ext cx="823604" cy="0"/>
          </a:xfrm>
          <a:prstGeom prst="straightConnector1">
            <a:avLst/>
          </a:prstGeom>
          <a:ln w="76200">
            <a:solidFill>
              <a:srgbClr val="FF4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5AF410A3-816F-3430-85FD-292A9A1DD4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8126" y="3270944"/>
            <a:ext cx="955115" cy="95511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59A18C-0107-86A7-CBCD-1D44CF808EB1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4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09BE47-18E1-6B39-5CF2-B77328615B29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DAF3A7-228D-D86C-D8E7-7F7FF5392EA1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5C9B78-AEA1-C9B4-AFF5-09F9364FA618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2F917D-369D-D8F3-49CF-191AB1E236B0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520D2B-40AA-5D0D-5AA4-FD30E50BB47F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926419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4366F-C2D2-2C81-E818-2B1F9BBE5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0F9391-60D2-E981-E74E-34C5F2339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" y="1325358"/>
            <a:ext cx="8153400" cy="37515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36EB77-99BE-4142-520C-4D1366B4BF75}"/>
              </a:ext>
            </a:extLst>
          </p:cNvPr>
          <p:cNvSpPr txBox="1"/>
          <p:nvPr/>
        </p:nvSpPr>
        <p:spPr>
          <a:xfrm>
            <a:off x="0" y="54751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Fig.7 Distribution of events and their durations for representative applications, in 𝜇s.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A2AC004-F827-BA30-AC74-406BCF357330}"/>
              </a:ext>
            </a:extLst>
          </p:cNvPr>
          <p:cNvCxnSpPr>
            <a:cxnSpLocks/>
          </p:cNvCxnSpPr>
          <p:nvPr/>
        </p:nvCxnSpPr>
        <p:spPr>
          <a:xfrm flipV="1">
            <a:off x="974395" y="4813749"/>
            <a:ext cx="3597605" cy="10080"/>
          </a:xfrm>
          <a:prstGeom prst="straightConnector1">
            <a:avLst/>
          </a:prstGeom>
          <a:ln w="381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E3F17F4-4799-C9F1-75AB-B0C551E916E6}"/>
              </a:ext>
            </a:extLst>
          </p:cNvPr>
          <p:cNvSpPr txBox="1"/>
          <p:nvPr/>
        </p:nvSpPr>
        <p:spPr>
          <a:xfrm>
            <a:off x="3227281" y="4998415"/>
            <a:ext cx="1481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50000"/>
                    <a:lumOff val="50000"/>
                  </a:schemeClr>
                </a:solidFill>
              </a:rPr>
              <a:t>When it starts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46A8261-FDD7-0093-B7DD-05B8D4707C07}"/>
              </a:ext>
            </a:extLst>
          </p:cNvPr>
          <p:cNvCxnSpPr>
            <a:cxnSpLocks/>
          </p:cNvCxnSpPr>
          <p:nvPr/>
        </p:nvCxnSpPr>
        <p:spPr>
          <a:xfrm flipV="1">
            <a:off x="1079938" y="1566041"/>
            <a:ext cx="0" cy="3344751"/>
          </a:xfrm>
          <a:prstGeom prst="straightConnector1">
            <a:avLst/>
          </a:prstGeom>
          <a:ln w="381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37F7D81-1507-F509-B1C9-383A2488E0E2}"/>
              </a:ext>
            </a:extLst>
          </p:cNvPr>
          <p:cNvSpPr txBox="1"/>
          <p:nvPr/>
        </p:nvSpPr>
        <p:spPr>
          <a:xfrm rot="16200000">
            <a:off x="-1006384" y="3098923"/>
            <a:ext cx="2868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50000"/>
                    <a:lumOff val="50000"/>
                  </a:schemeClr>
                </a:solidFill>
              </a:rPr>
              <a:t>How long it takes (duration)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B35903-A30C-E7C0-2ABB-91A57A7FDF6F}"/>
              </a:ext>
            </a:extLst>
          </p:cNvPr>
          <p:cNvCxnSpPr>
            <a:cxnSpLocks/>
          </p:cNvCxnSpPr>
          <p:nvPr/>
        </p:nvCxnSpPr>
        <p:spPr>
          <a:xfrm flipH="1" flipV="1">
            <a:off x="2075534" y="4312095"/>
            <a:ext cx="343425" cy="79245"/>
          </a:xfrm>
          <a:prstGeom prst="straightConnector1">
            <a:avLst/>
          </a:prstGeom>
          <a:ln w="38100">
            <a:solidFill>
              <a:srgbClr val="FF5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A6FB80-E9DE-B127-83DA-6F05719607EC}"/>
              </a:ext>
            </a:extLst>
          </p:cNvPr>
          <p:cNvCxnSpPr>
            <a:cxnSpLocks/>
          </p:cNvCxnSpPr>
          <p:nvPr/>
        </p:nvCxnSpPr>
        <p:spPr>
          <a:xfrm flipH="1">
            <a:off x="1639614" y="4404596"/>
            <a:ext cx="779344" cy="138100"/>
          </a:xfrm>
          <a:prstGeom prst="straightConnector1">
            <a:avLst/>
          </a:prstGeom>
          <a:ln w="38100">
            <a:solidFill>
              <a:srgbClr val="FF5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D9BF56-0DD1-A525-6478-07E440772887}"/>
              </a:ext>
            </a:extLst>
          </p:cNvPr>
          <p:cNvSpPr txBox="1"/>
          <p:nvPr/>
        </p:nvSpPr>
        <p:spPr>
          <a:xfrm>
            <a:off x="2333636" y="4206672"/>
            <a:ext cx="1100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5050"/>
                </a:solidFill>
                <a:latin typeface="Cambria" panose="02040503050406030204" pitchFamily="18" charset="0"/>
              </a:rPr>
              <a:t>Launch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365846-29FF-297A-4E4D-2CE5519F7DDD}"/>
              </a:ext>
            </a:extLst>
          </p:cNvPr>
          <p:cNvCxnSpPr>
            <a:cxnSpLocks/>
          </p:cNvCxnSpPr>
          <p:nvPr/>
        </p:nvCxnSpPr>
        <p:spPr>
          <a:xfrm>
            <a:off x="1589372" y="2378977"/>
            <a:ext cx="113698" cy="291141"/>
          </a:xfrm>
          <a:prstGeom prst="straightConnector1">
            <a:avLst/>
          </a:prstGeom>
          <a:ln w="38100">
            <a:solidFill>
              <a:srgbClr val="7A62E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63EF67D-9917-E40B-216A-DDF3795034B0}"/>
              </a:ext>
            </a:extLst>
          </p:cNvPr>
          <p:cNvCxnSpPr>
            <a:cxnSpLocks/>
          </p:cNvCxnSpPr>
          <p:nvPr/>
        </p:nvCxnSpPr>
        <p:spPr>
          <a:xfrm flipH="1">
            <a:off x="1239904" y="2340838"/>
            <a:ext cx="189503" cy="255981"/>
          </a:xfrm>
          <a:prstGeom prst="straightConnector1">
            <a:avLst/>
          </a:prstGeom>
          <a:ln w="38100">
            <a:solidFill>
              <a:srgbClr val="7A62E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71E2A9B-D058-8E67-13A4-8FD208DC6996}"/>
              </a:ext>
            </a:extLst>
          </p:cNvPr>
          <p:cNvSpPr txBox="1"/>
          <p:nvPr/>
        </p:nvSpPr>
        <p:spPr>
          <a:xfrm>
            <a:off x="1353602" y="2063041"/>
            <a:ext cx="89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7A62E7"/>
                </a:solidFill>
                <a:latin typeface="Cambria" panose="02040503050406030204" pitchFamily="18" charset="0"/>
              </a:rPr>
              <a:t>Kernel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9912A5E-C104-A8B5-2D44-9BE8F620140A}"/>
              </a:ext>
            </a:extLst>
          </p:cNvPr>
          <p:cNvCxnSpPr>
            <a:cxnSpLocks/>
          </p:cNvCxnSpPr>
          <p:nvPr/>
        </p:nvCxnSpPr>
        <p:spPr>
          <a:xfrm>
            <a:off x="1239904" y="3752193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E7E5F59-ADAA-D528-1A7E-5004542176CF}"/>
              </a:ext>
            </a:extLst>
          </p:cNvPr>
          <p:cNvCxnSpPr>
            <a:cxnSpLocks/>
          </p:cNvCxnSpPr>
          <p:nvPr/>
        </p:nvCxnSpPr>
        <p:spPr>
          <a:xfrm>
            <a:off x="2147084" y="3752193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22D47C1-C752-AA6F-DFF2-0F8754D4B4CF}"/>
              </a:ext>
            </a:extLst>
          </p:cNvPr>
          <p:cNvCxnSpPr/>
          <p:nvPr/>
        </p:nvCxnSpPr>
        <p:spPr>
          <a:xfrm>
            <a:off x="1239904" y="3752193"/>
            <a:ext cx="907180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8FD5733-8FC6-11D5-9265-7DE780D7B385}"/>
              </a:ext>
            </a:extLst>
          </p:cNvPr>
          <p:cNvSpPr txBox="1"/>
          <p:nvPr/>
        </p:nvSpPr>
        <p:spPr>
          <a:xfrm>
            <a:off x="1079937" y="3382860"/>
            <a:ext cx="15056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(KLO</a:t>
            </a: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LQT)</a:t>
            </a:r>
            <a:endParaRPr lang="en-US" sz="16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B81189-BD75-134B-804C-F9EBED6670F6}"/>
              </a:ext>
            </a:extLst>
          </p:cNvPr>
          <p:cNvCxnSpPr>
            <a:cxnSpLocks/>
          </p:cNvCxnSpPr>
          <p:nvPr/>
        </p:nvCxnSpPr>
        <p:spPr>
          <a:xfrm>
            <a:off x="1223822" y="2524547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02D617C-5D14-CEED-DA44-40195838B3E6}"/>
              </a:ext>
            </a:extLst>
          </p:cNvPr>
          <p:cNvCxnSpPr>
            <a:cxnSpLocks/>
          </p:cNvCxnSpPr>
          <p:nvPr/>
        </p:nvCxnSpPr>
        <p:spPr>
          <a:xfrm>
            <a:off x="4191346" y="2521378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043F4DB-2578-140E-2328-E589FAEE95EE}"/>
              </a:ext>
            </a:extLst>
          </p:cNvPr>
          <p:cNvCxnSpPr>
            <a:cxnSpLocks/>
          </p:cNvCxnSpPr>
          <p:nvPr/>
        </p:nvCxnSpPr>
        <p:spPr>
          <a:xfrm>
            <a:off x="1239904" y="2937641"/>
            <a:ext cx="295144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54830877-F874-E074-A864-E4BE9FA402D4}"/>
              </a:ext>
            </a:extLst>
          </p:cNvPr>
          <p:cNvSpPr txBox="1"/>
          <p:nvPr/>
        </p:nvSpPr>
        <p:spPr>
          <a:xfrm>
            <a:off x="1956409" y="2914256"/>
            <a:ext cx="15056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(KET</a:t>
            </a: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KQT)</a:t>
            </a:r>
            <a:endParaRPr lang="en-US" sz="16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01C1B63-FB4D-2F3D-17E4-47BBA1BEA1D9}"/>
              </a:ext>
            </a:extLst>
          </p:cNvPr>
          <p:cNvCxnSpPr>
            <a:cxnSpLocks/>
          </p:cNvCxnSpPr>
          <p:nvPr/>
        </p:nvCxnSpPr>
        <p:spPr>
          <a:xfrm>
            <a:off x="6365829" y="4481777"/>
            <a:ext cx="1706116" cy="0"/>
          </a:xfrm>
          <a:prstGeom prst="straightConnector1">
            <a:avLst/>
          </a:prstGeom>
          <a:ln w="38100">
            <a:solidFill>
              <a:srgbClr val="011EAA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1B5F6E6B-2DFB-5C2D-562D-6D39FC22C86B}"/>
              </a:ext>
            </a:extLst>
          </p:cNvPr>
          <p:cNvSpPr txBox="1"/>
          <p:nvPr/>
        </p:nvSpPr>
        <p:spPr>
          <a:xfrm>
            <a:off x="6487539" y="4153328"/>
            <a:ext cx="1566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rgbClr val="011EAA"/>
                </a:solidFill>
              </a:rPr>
              <a:t>Increased cycles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5A5BDD4-280B-AEDB-FFF0-7137AE2785F9}"/>
              </a:ext>
            </a:extLst>
          </p:cNvPr>
          <p:cNvCxnSpPr>
            <a:cxnSpLocks/>
          </p:cNvCxnSpPr>
          <p:nvPr/>
        </p:nvCxnSpPr>
        <p:spPr>
          <a:xfrm>
            <a:off x="6407869" y="4071136"/>
            <a:ext cx="0" cy="564628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954589FB-B24D-5F8A-AB28-FA712FEA457A}"/>
              </a:ext>
            </a:extLst>
          </p:cNvPr>
          <p:cNvSpPr txBox="1"/>
          <p:nvPr/>
        </p:nvSpPr>
        <p:spPr>
          <a:xfrm>
            <a:off x="5679528" y="3775240"/>
            <a:ext cx="15945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mbria" panose="02040503050406030204" pitchFamily="18" charset="0"/>
              </a:rPr>
              <a:t>Last Kernel (Base)</a:t>
            </a: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D77D16D6-0594-C29B-7800-38CE86A8308D}"/>
              </a:ext>
            </a:extLst>
          </p:cNvPr>
          <p:cNvSpPr/>
          <p:nvPr/>
        </p:nvSpPr>
        <p:spPr>
          <a:xfrm rot="8665752" flipH="1">
            <a:off x="7153988" y="3489584"/>
            <a:ext cx="1223952" cy="1183501"/>
          </a:xfrm>
          <a:prstGeom prst="arc">
            <a:avLst>
              <a:gd name="adj1" fmla="val 15725336"/>
              <a:gd name="adj2" fmla="val 1541408"/>
            </a:avLst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FC70977-91D4-7020-0177-05C79D7FA4B0}"/>
              </a:ext>
            </a:extLst>
          </p:cNvPr>
          <p:cNvCxnSpPr>
            <a:cxnSpLocks/>
          </p:cNvCxnSpPr>
          <p:nvPr/>
        </p:nvCxnSpPr>
        <p:spPr>
          <a:xfrm flipH="1" flipV="1">
            <a:off x="8063590" y="4598553"/>
            <a:ext cx="381000" cy="640203"/>
          </a:xfrm>
          <a:prstGeom prst="straightConnector1">
            <a:avLst/>
          </a:prstGeom>
          <a:ln w="38100">
            <a:solidFill>
              <a:srgbClr val="FF5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EC57E6A-B395-97C5-2724-FAFC00AD1565}"/>
              </a:ext>
            </a:extLst>
          </p:cNvPr>
          <p:cNvSpPr txBox="1"/>
          <p:nvPr/>
        </p:nvSpPr>
        <p:spPr>
          <a:xfrm>
            <a:off x="6935255" y="5156662"/>
            <a:ext cx="2273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5050"/>
                </a:solidFill>
              </a:rPr>
              <a:t>Dominated by Launch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F13F137-9A52-B9E9-0F08-7659C439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lang="en-US"/>
              <a:t>Case Study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6B05F5-FAEF-C139-0453-1EED9707C11B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D0C1D3-C428-ADAA-E119-19063BAE8F47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FE4EB0-0DD0-A9D8-B091-600A0D22DEFD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D0B0EE8-86CE-8F21-BC37-C60E1BF075EB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70C6426-1E3B-DFD6-E507-C4E7A9CA761A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F8C7A28B-D747-4C23-FC5A-A64113FC05E1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40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F1E4043D-3394-3E4B-3DD4-0A4EA27181B2}"/>
              </a:ext>
            </a:extLst>
          </p:cNvPr>
          <p:cNvCxnSpPr/>
          <p:nvPr/>
        </p:nvCxnSpPr>
        <p:spPr>
          <a:xfrm flipV="1">
            <a:off x="1353602" y="4206672"/>
            <a:ext cx="0" cy="369332"/>
          </a:xfrm>
          <a:prstGeom prst="straightConnector1">
            <a:avLst/>
          </a:prstGeom>
          <a:ln w="38100">
            <a:solidFill>
              <a:srgbClr val="E125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6E42441-38C9-1003-8C7A-61234A357D2E}"/>
              </a:ext>
            </a:extLst>
          </p:cNvPr>
          <p:cNvCxnSpPr>
            <a:cxnSpLocks/>
          </p:cNvCxnSpPr>
          <p:nvPr/>
        </p:nvCxnSpPr>
        <p:spPr>
          <a:xfrm>
            <a:off x="8079788" y="4115116"/>
            <a:ext cx="0" cy="564628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922B0A3-29AF-414E-185C-A867ACB92345}"/>
              </a:ext>
            </a:extLst>
          </p:cNvPr>
          <p:cNvSpPr txBox="1"/>
          <p:nvPr/>
        </p:nvSpPr>
        <p:spPr>
          <a:xfrm>
            <a:off x="7351447" y="3819220"/>
            <a:ext cx="1433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mbria" panose="02040503050406030204" pitchFamily="18" charset="0"/>
              </a:rPr>
              <a:t>Last Kernel (CC)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D1C12F5-250A-873A-B928-2F1812D96F66}"/>
              </a:ext>
            </a:extLst>
          </p:cNvPr>
          <p:cNvCxnSpPr>
            <a:cxnSpLocks/>
          </p:cNvCxnSpPr>
          <p:nvPr/>
        </p:nvCxnSpPr>
        <p:spPr>
          <a:xfrm flipH="1" flipV="1">
            <a:off x="5709612" y="3644721"/>
            <a:ext cx="1" cy="724431"/>
          </a:xfrm>
          <a:prstGeom prst="straightConnector1">
            <a:avLst/>
          </a:prstGeom>
          <a:ln w="38100">
            <a:solidFill>
              <a:srgbClr val="E125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4884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3" grpId="0" animBg="1"/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455BC-B6D3-7905-21CC-044817E74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82E042-D833-A52C-E3F3-FE025C05C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" y="1325358"/>
            <a:ext cx="8153400" cy="37515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1A0947-9324-D953-97FF-E9525C7529BA}"/>
              </a:ext>
            </a:extLst>
          </p:cNvPr>
          <p:cNvSpPr txBox="1"/>
          <p:nvPr/>
        </p:nvSpPr>
        <p:spPr>
          <a:xfrm>
            <a:off x="0" y="54751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A275C"/>
                </a:solidFill>
              </a:rPr>
              <a:t>Fig.7 Distribution of events and their durations for representative applications, in 𝜇s.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FB5D7A4-B469-B607-5EA1-EA4FE98D3E7E}"/>
              </a:ext>
            </a:extLst>
          </p:cNvPr>
          <p:cNvCxnSpPr>
            <a:cxnSpLocks/>
          </p:cNvCxnSpPr>
          <p:nvPr/>
        </p:nvCxnSpPr>
        <p:spPr>
          <a:xfrm flipV="1">
            <a:off x="974395" y="4813749"/>
            <a:ext cx="3597605" cy="10080"/>
          </a:xfrm>
          <a:prstGeom prst="straightConnector1">
            <a:avLst/>
          </a:prstGeom>
          <a:ln w="381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8FE5823-4F20-AE42-894E-403D518C71E7}"/>
              </a:ext>
            </a:extLst>
          </p:cNvPr>
          <p:cNvSpPr txBox="1"/>
          <p:nvPr/>
        </p:nvSpPr>
        <p:spPr>
          <a:xfrm>
            <a:off x="3227281" y="4998415"/>
            <a:ext cx="1481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50000"/>
                    <a:lumOff val="50000"/>
                  </a:schemeClr>
                </a:solidFill>
              </a:rPr>
              <a:t>When it starts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F911364-8246-CC5D-11BC-C168FCDA9DF4}"/>
              </a:ext>
            </a:extLst>
          </p:cNvPr>
          <p:cNvCxnSpPr>
            <a:cxnSpLocks/>
          </p:cNvCxnSpPr>
          <p:nvPr/>
        </p:nvCxnSpPr>
        <p:spPr>
          <a:xfrm flipV="1">
            <a:off x="1079938" y="1566041"/>
            <a:ext cx="0" cy="3344751"/>
          </a:xfrm>
          <a:prstGeom prst="straightConnector1">
            <a:avLst/>
          </a:prstGeom>
          <a:ln w="381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7A8A278-BCDF-DEBA-C14D-183124CCF663}"/>
              </a:ext>
            </a:extLst>
          </p:cNvPr>
          <p:cNvSpPr txBox="1"/>
          <p:nvPr/>
        </p:nvSpPr>
        <p:spPr>
          <a:xfrm rot="16200000">
            <a:off x="-1006384" y="3098923"/>
            <a:ext cx="2868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50000"/>
                    <a:lumOff val="50000"/>
                  </a:schemeClr>
                </a:solidFill>
              </a:rPr>
              <a:t>How long it takes (duration)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B57FDBC-3B5F-26DB-1655-CA1DB2570992}"/>
              </a:ext>
            </a:extLst>
          </p:cNvPr>
          <p:cNvCxnSpPr>
            <a:cxnSpLocks/>
          </p:cNvCxnSpPr>
          <p:nvPr/>
        </p:nvCxnSpPr>
        <p:spPr>
          <a:xfrm flipH="1" flipV="1">
            <a:off x="2075534" y="4312095"/>
            <a:ext cx="343425" cy="79245"/>
          </a:xfrm>
          <a:prstGeom prst="straightConnector1">
            <a:avLst/>
          </a:prstGeom>
          <a:ln w="38100">
            <a:solidFill>
              <a:srgbClr val="FF5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724618B-7251-0C6F-6973-BB8A9C66DB5D}"/>
              </a:ext>
            </a:extLst>
          </p:cNvPr>
          <p:cNvCxnSpPr>
            <a:cxnSpLocks/>
          </p:cNvCxnSpPr>
          <p:nvPr/>
        </p:nvCxnSpPr>
        <p:spPr>
          <a:xfrm flipH="1">
            <a:off x="1639614" y="4404596"/>
            <a:ext cx="779344" cy="138100"/>
          </a:xfrm>
          <a:prstGeom prst="straightConnector1">
            <a:avLst/>
          </a:prstGeom>
          <a:ln w="38100">
            <a:solidFill>
              <a:srgbClr val="FF5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2457DC4-16C1-C7B8-38AA-D993265BE3F1}"/>
              </a:ext>
            </a:extLst>
          </p:cNvPr>
          <p:cNvSpPr txBox="1"/>
          <p:nvPr/>
        </p:nvSpPr>
        <p:spPr>
          <a:xfrm>
            <a:off x="2333636" y="4206672"/>
            <a:ext cx="1100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5050"/>
                </a:solidFill>
                <a:latin typeface="Cambria" panose="02040503050406030204" pitchFamily="18" charset="0"/>
              </a:rPr>
              <a:t>Launch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C12DA46-89D6-8FD9-DD76-591B24F9057B}"/>
              </a:ext>
            </a:extLst>
          </p:cNvPr>
          <p:cNvCxnSpPr>
            <a:cxnSpLocks/>
          </p:cNvCxnSpPr>
          <p:nvPr/>
        </p:nvCxnSpPr>
        <p:spPr>
          <a:xfrm>
            <a:off x="1589372" y="2378977"/>
            <a:ext cx="113698" cy="291141"/>
          </a:xfrm>
          <a:prstGeom prst="straightConnector1">
            <a:avLst/>
          </a:prstGeom>
          <a:ln w="38100">
            <a:solidFill>
              <a:srgbClr val="7A62E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FD7772-C7F2-0658-7986-6C2E824438E8}"/>
              </a:ext>
            </a:extLst>
          </p:cNvPr>
          <p:cNvCxnSpPr>
            <a:cxnSpLocks/>
          </p:cNvCxnSpPr>
          <p:nvPr/>
        </p:nvCxnSpPr>
        <p:spPr>
          <a:xfrm flipH="1">
            <a:off x="1239904" y="2340838"/>
            <a:ext cx="189503" cy="255981"/>
          </a:xfrm>
          <a:prstGeom prst="straightConnector1">
            <a:avLst/>
          </a:prstGeom>
          <a:ln w="38100">
            <a:solidFill>
              <a:srgbClr val="7A62E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0F6AC3E-D6AA-65D5-6DA3-6CC44E641941}"/>
              </a:ext>
            </a:extLst>
          </p:cNvPr>
          <p:cNvSpPr txBox="1"/>
          <p:nvPr/>
        </p:nvSpPr>
        <p:spPr>
          <a:xfrm>
            <a:off x="1353602" y="2063041"/>
            <a:ext cx="89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7A62E7"/>
                </a:solidFill>
                <a:latin typeface="Cambria" panose="02040503050406030204" pitchFamily="18" charset="0"/>
              </a:rPr>
              <a:t>Kernel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4137A25-A971-E7AD-4E93-6B7861AD97E9}"/>
              </a:ext>
            </a:extLst>
          </p:cNvPr>
          <p:cNvCxnSpPr>
            <a:cxnSpLocks/>
          </p:cNvCxnSpPr>
          <p:nvPr/>
        </p:nvCxnSpPr>
        <p:spPr>
          <a:xfrm>
            <a:off x="1239904" y="3752193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C85FC0D-70B8-3EA7-832A-717E5640C767}"/>
              </a:ext>
            </a:extLst>
          </p:cNvPr>
          <p:cNvCxnSpPr>
            <a:cxnSpLocks/>
          </p:cNvCxnSpPr>
          <p:nvPr/>
        </p:nvCxnSpPr>
        <p:spPr>
          <a:xfrm>
            <a:off x="2147084" y="3752193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18CE4F5-FE31-A79D-1C04-DB9401711389}"/>
              </a:ext>
            </a:extLst>
          </p:cNvPr>
          <p:cNvCxnSpPr/>
          <p:nvPr/>
        </p:nvCxnSpPr>
        <p:spPr>
          <a:xfrm>
            <a:off x="1239904" y="3752193"/>
            <a:ext cx="907180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B9BC4C1-E6C3-CB66-7ACC-0060BB7D5499}"/>
              </a:ext>
            </a:extLst>
          </p:cNvPr>
          <p:cNvSpPr txBox="1"/>
          <p:nvPr/>
        </p:nvSpPr>
        <p:spPr>
          <a:xfrm>
            <a:off x="1079937" y="3382860"/>
            <a:ext cx="15056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(KLO</a:t>
            </a: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LQT)</a:t>
            </a:r>
            <a:endParaRPr lang="en-US" sz="16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BB66E76-C62F-C63A-486A-F4EB31BA2675}"/>
              </a:ext>
            </a:extLst>
          </p:cNvPr>
          <p:cNvCxnSpPr>
            <a:cxnSpLocks/>
          </p:cNvCxnSpPr>
          <p:nvPr/>
        </p:nvCxnSpPr>
        <p:spPr>
          <a:xfrm>
            <a:off x="1223822" y="2524547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E1A1CAE-02E1-C55E-5156-9E3D1E10EC63}"/>
              </a:ext>
            </a:extLst>
          </p:cNvPr>
          <p:cNvCxnSpPr>
            <a:cxnSpLocks/>
          </p:cNvCxnSpPr>
          <p:nvPr/>
        </p:nvCxnSpPr>
        <p:spPr>
          <a:xfrm>
            <a:off x="4191346" y="2521378"/>
            <a:ext cx="0" cy="57041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F4FE760-6E25-0C60-03A5-2897B8588D46}"/>
              </a:ext>
            </a:extLst>
          </p:cNvPr>
          <p:cNvCxnSpPr>
            <a:cxnSpLocks/>
          </p:cNvCxnSpPr>
          <p:nvPr/>
        </p:nvCxnSpPr>
        <p:spPr>
          <a:xfrm>
            <a:off x="1239904" y="2937641"/>
            <a:ext cx="295144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7756DBE-4091-5849-F383-7B490CCC23A5}"/>
              </a:ext>
            </a:extLst>
          </p:cNvPr>
          <p:cNvSpPr txBox="1"/>
          <p:nvPr/>
        </p:nvSpPr>
        <p:spPr>
          <a:xfrm>
            <a:off x="1956409" y="2914256"/>
            <a:ext cx="15056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Σ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(KET</a:t>
            </a: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+</a:t>
            </a:r>
            <a:r>
              <a:rPr 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KQT)</a:t>
            </a:r>
            <a:endParaRPr lang="en-US" sz="16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A6154F1-E03F-9236-1206-988AB714A320}"/>
              </a:ext>
            </a:extLst>
          </p:cNvPr>
          <p:cNvCxnSpPr>
            <a:cxnSpLocks/>
          </p:cNvCxnSpPr>
          <p:nvPr/>
        </p:nvCxnSpPr>
        <p:spPr>
          <a:xfrm>
            <a:off x="6365829" y="4481777"/>
            <a:ext cx="1706116" cy="0"/>
          </a:xfrm>
          <a:prstGeom prst="straightConnector1">
            <a:avLst/>
          </a:prstGeom>
          <a:ln w="38100">
            <a:solidFill>
              <a:srgbClr val="011EAA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CB390A2F-3156-978F-8BB5-1F338BCA32B9}"/>
              </a:ext>
            </a:extLst>
          </p:cNvPr>
          <p:cNvSpPr txBox="1"/>
          <p:nvPr/>
        </p:nvSpPr>
        <p:spPr>
          <a:xfrm>
            <a:off x="6487539" y="4153328"/>
            <a:ext cx="1566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rgbClr val="011EAA"/>
                </a:solidFill>
              </a:rPr>
              <a:t>Increased cycles</a:t>
            </a: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5FB94F59-7487-FD2B-D4BE-AB2529FC045D}"/>
              </a:ext>
            </a:extLst>
          </p:cNvPr>
          <p:cNvSpPr/>
          <p:nvPr/>
        </p:nvSpPr>
        <p:spPr>
          <a:xfrm rot="8665752" flipH="1">
            <a:off x="7153988" y="3489584"/>
            <a:ext cx="1223952" cy="1183501"/>
          </a:xfrm>
          <a:prstGeom prst="arc">
            <a:avLst>
              <a:gd name="adj1" fmla="val 15725336"/>
              <a:gd name="adj2" fmla="val 1541408"/>
            </a:avLst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F40B727-6F58-5741-F1EE-C8F836A72DC5}"/>
              </a:ext>
            </a:extLst>
          </p:cNvPr>
          <p:cNvCxnSpPr>
            <a:cxnSpLocks/>
          </p:cNvCxnSpPr>
          <p:nvPr/>
        </p:nvCxnSpPr>
        <p:spPr>
          <a:xfrm flipH="1" flipV="1">
            <a:off x="8063590" y="4598553"/>
            <a:ext cx="381000" cy="640203"/>
          </a:xfrm>
          <a:prstGeom prst="straightConnector1">
            <a:avLst/>
          </a:prstGeom>
          <a:ln w="38100">
            <a:solidFill>
              <a:srgbClr val="FF5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6AF8407-89D7-225E-B311-7ADB9AAEA0D3}"/>
              </a:ext>
            </a:extLst>
          </p:cNvPr>
          <p:cNvSpPr txBox="1"/>
          <p:nvPr/>
        </p:nvSpPr>
        <p:spPr>
          <a:xfrm>
            <a:off x="6935255" y="5156662"/>
            <a:ext cx="2273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5050"/>
                </a:solidFill>
              </a:rPr>
              <a:t>Dominated by Launch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C1EA6D-DB09-1392-C10F-2D26A543AA12}"/>
              </a:ext>
            </a:extLst>
          </p:cNvPr>
          <p:cNvSpPr txBox="1"/>
          <p:nvPr/>
        </p:nvSpPr>
        <p:spPr>
          <a:xfrm>
            <a:off x="447976" y="5038166"/>
            <a:ext cx="3949154" cy="408623"/>
          </a:xfrm>
          <a:prstGeom prst="roundRect">
            <a:avLst/>
          </a:prstGeom>
          <a:solidFill>
            <a:srgbClr val="DAE7F6"/>
          </a:solidFill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CC won’t delay the finish of kernels.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2E9AA5-CD1B-43A4-2F74-2B350C38B94A}"/>
              </a:ext>
            </a:extLst>
          </p:cNvPr>
          <p:cNvSpPr txBox="1"/>
          <p:nvPr/>
        </p:nvSpPr>
        <p:spPr>
          <a:xfrm>
            <a:off x="4709033" y="5037967"/>
            <a:ext cx="3761473" cy="408623"/>
          </a:xfrm>
          <a:prstGeom prst="roundRect">
            <a:avLst/>
          </a:prstGeom>
          <a:solidFill>
            <a:srgbClr val="DAE7F6"/>
          </a:solidFill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CC will delay the finish of kernels.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82E012-5B9D-5657-B53D-533AE3106093}"/>
              </a:ext>
            </a:extLst>
          </p:cNvPr>
          <p:cNvSpPr txBox="1"/>
          <p:nvPr/>
        </p:nvSpPr>
        <p:spPr>
          <a:xfrm>
            <a:off x="974395" y="5841662"/>
            <a:ext cx="2693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How to optimize?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DCA0F1-8AC2-0B1C-5C57-95F488C85DE5}"/>
              </a:ext>
            </a:extLst>
          </p:cNvPr>
          <p:cNvSpPr txBox="1"/>
          <p:nvPr/>
        </p:nvSpPr>
        <p:spPr>
          <a:xfrm>
            <a:off x="3641395" y="5862444"/>
            <a:ext cx="4883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3366FF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Insights: Fusion and overlapping!</a:t>
            </a:r>
            <a:endParaRPr lang="en-US" sz="2400" dirty="0">
              <a:solidFill>
                <a:srgbClr val="3366FF"/>
              </a:solidFill>
              <a:latin typeface="Cambria" panose="020405030504060302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A2148BF-AEC9-CBBA-FCF3-5EC2DB1C3AD8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D5D3DE-3FC3-FCD0-3F5E-954745760449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B15E13D-558B-C8EF-22BA-0F10B207B030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0AB5A85-A748-5591-C6C6-8E7C6F7CAEA9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5A4CE55-47FA-9BC1-1063-762AD11E119C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5117CEA9-B081-E75F-C545-B31ABC86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lang="en-US"/>
              <a:t>Case Study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A81FD698-67AA-DC61-AD56-FD63B4890365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41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6AB07D62-61A6-89DF-F93D-50CC174DE3D8}"/>
              </a:ext>
            </a:extLst>
          </p:cNvPr>
          <p:cNvSpPr/>
          <p:nvPr/>
        </p:nvSpPr>
        <p:spPr>
          <a:xfrm>
            <a:off x="5021317" y="3098922"/>
            <a:ext cx="3050627" cy="736040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5B379919-94B1-A2DC-E8C6-21E68469C957}"/>
              </a:ext>
            </a:extLst>
          </p:cNvPr>
          <p:cNvSpPr/>
          <p:nvPr/>
        </p:nvSpPr>
        <p:spPr>
          <a:xfrm>
            <a:off x="5016078" y="2230237"/>
            <a:ext cx="1525314" cy="291141"/>
          </a:xfrm>
          <a:prstGeom prst="roundRect">
            <a:avLst/>
          </a:prstGeom>
          <a:pattFill prst="wdDnDiag">
            <a:fgClr>
              <a:schemeClr val="accent3">
                <a:lumMod val="20000"/>
                <a:lumOff val="80000"/>
              </a:schemeClr>
            </a:fgClr>
            <a:bgClr>
              <a:schemeClr val="bg1"/>
            </a:bgClr>
          </a:patt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10C9C58-4965-4156-4305-8D45669813A1}"/>
              </a:ext>
            </a:extLst>
          </p:cNvPr>
          <p:cNvCxnSpPr/>
          <p:nvPr/>
        </p:nvCxnSpPr>
        <p:spPr>
          <a:xfrm flipH="1" flipV="1">
            <a:off x="6589769" y="2432373"/>
            <a:ext cx="1415172" cy="65941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0EBAD554-EB7B-6AC8-8BE7-56C3FE42F73C}"/>
              </a:ext>
            </a:extLst>
          </p:cNvPr>
          <p:cNvSpPr txBox="1"/>
          <p:nvPr/>
        </p:nvSpPr>
        <p:spPr>
          <a:xfrm rot="1596949">
            <a:off x="7027719" y="2476270"/>
            <a:ext cx="9606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Fusion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F3A23815-B15D-96F3-A457-9EC81C50E4D3}"/>
              </a:ext>
            </a:extLst>
          </p:cNvPr>
          <p:cNvCxnSpPr/>
          <p:nvPr/>
        </p:nvCxnSpPr>
        <p:spPr>
          <a:xfrm flipV="1">
            <a:off x="1353602" y="4206672"/>
            <a:ext cx="0" cy="369332"/>
          </a:xfrm>
          <a:prstGeom prst="straightConnector1">
            <a:avLst/>
          </a:prstGeom>
          <a:ln w="38100">
            <a:solidFill>
              <a:srgbClr val="E125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4435050-81E8-9771-3B7E-57E92D4E552D}"/>
              </a:ext>
            </a:extLst>
          </p:cNvPr>
          <p:cNvCxnSpPr>
            <a:cxnSpLocks/>
          </p:cNvCxnSpPr>
          <p:nvPr/>
        </p:nvCxnSpPr>
        <p:spPr>
          <a:xfrm>
            <a:off x="6407869" y="4071136"/>
            <a:ext cx="0" cy="564628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5D8E8EFE-155C-BA81-CCD3-6FA1351CCE31}"/>
              </a:ext>
            </a:extLst>
          </p:cNvPr>
          <p:cNvSpPr txBox="1"/>
          <p:nvPr/>
        </p:nvSpPr>
        <p:spPr>
          <a:xfrm>
            <a:off x="5679528" y="3775240"/>
            <a:ext cx="15945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mbria" panose="02040503050406030204" pitchFamily="18" charset="0"/>
              </a:rPr>
              <a:t>Last Kernel (Base)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F3823B5-44AF-BE8D-53E3-A998ACA4A093}"/>
              </a:ext>
            </a:extLst>
          </p:cNvPr>
          <p:cNvCxnSpPr>
            <a:cxnSpLocks/>
          </p:cNvCxnSpPr>
          <p:nvPr/>
        </p:nvCxnSpPr>
        <p:spPr>
          <a:xfrm>
            <a:off x="8079788" y="4115116"/>
            <a:ext cx="0" cy="564628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1D365F9F-EE9C-3ABF-16F9-E2923927F163}"/>
              </a:ext>
            </a:extLst>
          </p:cNvPr>
          <p:cNvSpPr txBox="1"/>
          <p:nvPr/>
        </p:nvSpPr>
        <p:spPr>
          <a:xfrm>
            <a:off x="7351447" y="3819220"/>
            <a:ext cx="1433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mbria" panose="02040503050406030204" pitchFamily="18" charset="0"/>
              </a:rPr>
              <a:t>Last Kernel (CC)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DF86E63-BE37-CCA8-7F92-146C6588AF0B}"/>
              </a:ext>
            </a:extLst>
          </p:cNvPr>
          <p:cNvCxnSpPr>
            <a:cxnSpLocks/>
          </p:cNvCxnSpPr>
          <p:nvPr/>
        </p:nvCxnSpPr>
        <p:spPr>
          <a:xfrm flipH="1" flipV="1">
            <a:off x="5709612" y="3644721"/>
            <a:ext cx="1" cy="724431"/>
          </a:xfrm>
          <a:prstGeom prst="straightConnector1">
            <a:avLst/>
          </a:prstGeom>
          <a:ln w="38100">
            <a:solidFill>
              <a:srgbClr val="E125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818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/>
      <p:bldP spid="21" grpId="0"/>
      <p:bldP spid="52" grpId="0" animBg="1"/>
      <p:bldP spid="53" grpId="0" animBg="1"/>
      <p:bldP spid="5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2E7E4-453A-D683-FA66-72E4F7E21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00D1C-E774-EA96-498B-4913409F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Insight: Fusion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7CDEE3F-AB77-CE57-E1D4-B01EBE9DB57D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42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3E6DEC16-2E18-EB9A-DA04-BF3F3C893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63" y="1912018"/>
            <a:ext cx="3000467" cy="25452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3832E3-2407-8569-339D-DC629EB18CCE}"/>
              </a:ext>
            </a:extLst>
          </p:cNvPr>
          <p:cNvSpPr txBox="1"/>
          <p:nvPr/>
        </p:nvSpPr>
        <p:spPr>
          <a:xfrm>
            <a:off x="1328543" y="2023981"/>
            <a:ext cx="2422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2">
                    <a:lumMod val="60000"/>
                    <a:lumOff val="40000"/>
                  </a:schemeClr>
                </a:solidFill>
                <a:latin typeface="Cambria" panose="02040503050406030204" pitchFamily="18" charset="0"/>
              </a:rPr>
              <a:t>Launch a new kernel </a:t>
            </a:r>
          </a:p>
          <a:p>
            <a:r>
              <a:rPr lang="en-US" b="1">
                <a:solidFill>
                  <a:schemeClr val="tx2">
                    <a:lumMod val="60000"/>
                    <a:lumOff val="40000"/>
                  </a:schemeClr>
                </a:solidFill>
                <a:latin typeface="Cambria" panose="02040503050406030204" pitchFamily="18" charset="0"/>
              </a:rPr>
              <a:t>shows high KLO.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CD91AF7-0302-16DB-8B1F-EAF320A8CD44}"/>
              </a:ext>
            </a:extLst>
          </p:cNvPr>
          <p:cNvSpPr/>
          <p:nvPr/>
        </p:nvSpPr>
        <p:spPr>
          <a:xfrm>
            <a:off x="765074" y="2156271"/>
            <a:ext cx="563469" cy="514041"/>
          </a:xfrm>
          <a:prstGeom prst="ellipse">
            <a:avLst/>
          </a:prstGeom>
          <a:noFill/>
          <a:ln w="127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711E18-860E-6D0D-DD25-72BE7250C671}"/>
              </a:ext>
            </a:extLst>
          </p:cNvPr>
          <p:cNvSpPr txBox="1"/>
          <p:nvPr/>
        </p:nvSpPr>
        <p:spPr>
          <a:xfrm>
            <a:off x="1331603" y="2760112"/>
            <a:ext cx="18987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First few launch</a:t>
            </a:r>
          </a:p>
          <a:p>
            <a:r>
              <a:rPr lang="en-US" b="1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shows high KLO.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5E852C-65B0-E043-BAB1-99AC0B704F8E}"/>
              </a:ext>
            </a:extLst>
          </p:cNvPr>
          <p:cNvSpPr/>
          <p:nvPr/>
        </p:nvSpPr>
        <p:spPr>
          <a:xfrm>
            <a:off x="2186285" y="1709213"/>
            <a:ext cx="137160" cy="135271"/>
          </a:xfrm>
          <a:prstGeom prst="rect">
            <a:avLst/>
          </a:prstGeom>
          <a:solidFill>
            <a:srgbClr val="44A29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14A90F84-9FA7-BBB5-1352-214CB2F6A31D}"/>
              </a:ext>
            </a:extLst>
          </p:cNvPr>
          <p:cNvSpPr/>
          <p:nvPr/>
        </p:nvSpPr>
        <p:spPr>
          <a:xfrm>
            <a:off x="907588" y="1708922"/>
            <a:ext cx="182880" cy="13716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C42990-2101-D15A-01C9-788303798438}"/>
              </a:ext>
            </a:extLst>
          </p:cNvPr>
          <p:cNvSpPr txBox="1"/>
          <p:nvPr/>
        </p:nvSpPr>
        <p:spPr>
          <a:xfrm>
            <a:off x="2358820" y="1592182"/>
            <a:ext cx="811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andara" pitchFamily="34" charset="0"/>
              </a:rPr>
              <a:t>CC-ON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592257-3AFB-623A-0864-3F42D6439311}"/>
              </a:ext>
            </a:extLst>
          </p:cNvPr>
          <p:cNvSpPr txBox="1"/>
          <p:nvPr/>
        </p:nvSpPr>
        <p:spPr>
          <a:xfrm>
            <a:off x="1099687" y="1598668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andara" pitchFamily="34" charset="0"/>
              </a:rPr>
              <a:t>CC-OFF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441779-3C4E-E030-DF69-C7C0AE77F74F}"/>
              </a:ext>
            </a:extLst>
          </p:cNvPr>
          <p:cNvSpPr txBox="1"/>
          <p:nvPr/>
        </p:nvSpPr>
        <p:spPr>
          <a:xfrm>
            <a:off x="1046808" y="3762513"/>
            <a:ext cx="3929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E1257C"/>
                </a:solidFill>
                <a:latin typeface="Candara" pitchFamily="34" charset="0"/>
              </a:rPr>
              <a:t>K</a:t>
            </a:r>
            <a:r>
              <a:rPr lang="en-US" b="1" baseline="-25000">
                <a:solidFill>
                  <a:srgbClr val="E1257C"/>
                </a:solidFill>
                <a:latin typeface="Candara" pitchFamily="34" charset="0"/>
              </a:rPr>
              <a:t>1</a:t>
            </a:r>
            <a:endParaRPr lang="en-US" b="1">
              <a:solidFill>
                <a:srgbClr val="E1257C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9A43C4-0A6A-3DCD-96FC-4F0DAEE05BEF}"/>
              </a:ext>
            </a:extLst>
          </p:cNvPr>
          <p:cNvSpPr txBox="1"/>
          <p:nvPr/>
        </p:nvSpPr>
        <p:spPr>
          <a:xfrm>
            <a:off x="1439753" y="3762513"/>
            <a:ext cx="3929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E1257C"/>
                </a:solidFill>
                <a:latin typeface="Candara" pitchFamily="34" charset="0"/>
              </a:rPr>
              <a:t>K</a:t>
            </a:r>
            <a:r>
              <a:rPr lang="en-US" b="1" baseline="-25000">
                <a:solidFill>
                  <a:srgbClr val="E1257C"/>
                </a:solidFill>
                <a:latin typeface="Candara" pitchFamily="34" charset="0"/>
              </a:rPr>
              <a:t>2</a:t>
            </a:r>
            <a:endParaRPr lang="en-US" b="1">
              <a:solidFill>
                <a:srgbClr val="E1257C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6D10B3-0BC8-0213-563E-CFD93622F415}"/>
              </a:ext>
            </a:extLst>
          </p:cNvPr>
          <p:cNvSpPr txBox="1"/>
          <p:nvPr/>
        </p:nvSpPr>
        <p:spPr>
          <a:xfrm>
            <a:off x="1860997" y="3762513"/>
            <a:ext cx="3929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E1257C"/>
                </a:solidFill>
                <a:latin typeface="Candara" pitchFamily="34" charset="0"/>
              </a:rPr>
              <a:t>K</a:t>
            </a:r>
            <a:r>
              <a:rPr lang="en-US" b="1" baseline="-25000">
                <a:solidFill>
                  <a:srgbClr val="E1257C"/>
                </a:solidFill>
                <a:latin typeface="Candara" pitchFamily="34" charset="0"/>
              </a:rPr>
              <a:t>1</a:t>
            </a:r>
            <a:endParaRPr lang="en-US" b="1">
              <a:solidFill>
                <a:srgbClr val="E1257C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5D373D2-790C-4C76-9003-346CCD626D80}"/>
              </a:ext>
            </a:extLst>
          </p:cNvPr>
          <p:cNvSpPr txBox="1"/>
          <p:nvPr/>
        </p:nvSpPr>
        <p:spPr>
          <a:xfrm>
            <a:off x="2280998" y="3762513"/>
            <a:ext cx="3929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E1257C"/>
                </a:solidFill>
                <a:latin typeface="Candara" pitchFamily="34" charset="0"/>
              </a:rPr>
              <a:t>K</a:t>
            </a:r>
            <a:r>
              <a:rPr lang="en-US" b="1" baseline="-25000">
                <a:solidFill>
                  <a:srgbClr val="E1257C"/>
                </a:solidFill>
                <a:latin typeface="Candara" pitchFamily="34" charset="0"/>
              </a:rPr>
              <a:t>2</a:t>
            </a:r>
            <a:endParaRPr lang="en-US" b="1">
              <a:solidFill>
                <a:srgbClr val="E1257C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2B2CBB6-90C7-B307-AF4F-384672947A6C}"/>
              </a:ext>
            </a:extLst>
          </p:cNvPr>
          <p:cNvSpPr txBox="1"/>
          <p:nvPr/>
        </p:nvSpPr>
        <p:spPr>
          <a:xfrm>
            <a:off x="2700999" y="3762513"/>
            <a:ext cx="3929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E1257C"/>
                </a:solidFill>
                <a:latin typeface="Candara" pitchFamily="34" charset="0"/>
              </a:rPr>
              <a:t>K</a:t>
            </a:r>
            <a:r>
              <a:rPr lang="en-US" b="1" baseline="-25000">
                <a:solidFill>
                  <a:srgbClr val="E1257C"/>
                </a:solidFill>
                <a:latin typeface="Candara" pitchFamily="34" charset="0"/>
              </a:rPr>
              <a:t>1</a:t>
            </a:r>
            <a:endParaRPr lang="en-US" b="1">
              <a:solidFill>
                <a:srgbClr val="E1257C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A4CEB65-8B5F-0BD3-819C-375F7725A69B}"/>
              </a:ext>
            </a:extLst>
          </p:cNvPr>
          <p:cNvSpPr/>
          <p:nvPr/>
        </p:nvSpPr>
        <p:spPr>
          <a:xfrm>
            <a:off x="1302506" y="3273392"/>
            <a:ext cx="237365" cy="232753"/>
          </a:xfrm>
          <a:prstGeom prst="ellipse">
            <a:avLst/>
          </a:prstGeom>
          <a:noFill/>
          <a:ln w="127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72CFBAD-96A8-A6F9-83A0-38E702E4A421}"/>
              </a:ext>
            </a:extLst>
          </p:cNvPr>
          <p:cNvSpPr/>
          <p:nvPr/>
        </p:nvSpPr>
        <p:spPr>
          <a:xfrm>
            <a:off x="952897" y="3472379"/>
            <a:ext cx="1748102" cy="132104"/>
          </a:xfrm>
          <a:prstGeom prst="round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326996-8154-D1E5-A91C-FDBA9612FDBB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A48D84-CFB1-7B88-E061-F5D1AC17AA96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952613-1A54-DA88-4BE9-CDF8D3E7B988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ACBC81-567A-ACD0-3461-A30736239DED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4F5F7EC-2609-0B38-5A77-21D1929504BD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90947BA-8AC7-0EA1-FB5E-BF16BA153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3338" y="2297327"/>
            <a:ext cx="5266212" cy="1952130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30807B58-03C6-A56A-4D36-62BE10C1C175}"/>
              </a:ext>
            </a:extLst>
          </p:cNvPr>
          <p:cNvSpPr/>
          <p:nvPr/>
        </p:nvSpPr>
        <p:spPr>
          <a:xfrm rot="20517565">
            <a:off x="4484440" y="2260862"/>
            <a:ext cx="583239" cy="939113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DF63B8-6946-319B-2E66-11CBE819F09D}"/>
              </a:ext>
            </a:extLst>
          </p:cNvPr>
          <p:cNvSpPr txBox="1"/>
          <p:nvPr/>
        </p:nvSpPr>
        <p:spPr>
          <a:xfrm>
            <a:off x="1088963" y="4890000"/>
            <a:ext cx="6966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343467"/>
                </a:solidFill>
                <a:latin typeface="Cambria" panose="02040503050406030204" pitchFamily="18" charset="0"/>
              </a:rPr>
              <a:t>Aggressive fusion is not working, a right fusion parameter helps.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F42E8E-9024-2F74-16E4-E7954420E42B}"/>
              </a:ext>
            </a:extLst>
          </p:cNvPr>
          <p:cNvSpPr txBox="1"/>
          <p:nvPr/>
        </p:nvSpPr>
        <p:spPr>
          <a:xfrm>
            <a:off x="5877814" y="1930116"/>
            <a:ext cx="1587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Fuse 128 -&gt; 1</a:t>
            </a:r>
          </a:p>
        </p:txBody>
      </p:sp>
    </p:spTree>
    <p:extLst>
      <p:ext uri="{BB962C8B-B14F-4D97-AF65-F5344CB8AC3E}">
        <p14:creationId xmlns:p14="http://schemas.microsoft.com/office/powerpoint/2010/main" val="3323834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9" grpId="0"/>
      <p:bldP spid="26" grpId="0" animBg="1"/>
      <p:bldP spid="29" grpId="0" animBg="1"/>
      <p:bldP spid="18" grpId="0" animBg="1"/>
      <p:bldP spid="22" grpId="0"/>
      <p:bldP spid="2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09B04-F24B-C72F-615D-D3A90BCA8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4EFA4-2629-0386-A238-B111A757D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Details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3C893E-AE16-B733-A633-DDCDD67708AA}"/>
              </a:ext>
            </a:extLst>
          </p:cNvPr>
          <p:cNvSpPr txBox="1"/>
          <p:nvPr/>
        </p:nvSpPr>
        <p:spPr>
          <a:xfrm>
            <a:off x="612648" y="2090172"/>
            <a:ext cx="3897349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A275C"/>
                </a:solidFill>
                <a:latin typeface="Cambria" panose="02040503050406030204" pitchFamily="18" charset="0"/>
              </a:rPr>
              <a:t>Memory Management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A275C"/>
                </a:solidFill>
                <a:latin typeface="Cambria" panose="02040503050406030204" pitchFamily="18" charset="0"/>
              </a:rPr>
              <a:t>Kernel-to-Launch Ratio 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A275C"/>
                </a:solidFill>
                <a:latin typeface="Cambria" panose="02040503050406030204" pitchFamily="18" charset="0"/>
              </a:rPr>
              <a:t>Overlapping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66FF"/>
                </a:solidFill>
                <a:latin typeface="Cambria" panose="02040503050406030204" pitchFamily="18" charset="0"/>
              </a:rPr>
              <a:t>CNNs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66FF"/>
                </a:solidFill>
                <a:latin typeface="Cambria" panose="02040503050406030204" pitchFamily="18" charset="0"/>
              </a:rPr>
              <a:t>LLMs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66FF"/>
                </a:solidFill>
                <a:latin typeface="Cambria" panose="02040503050406030204" pitchFamily="18" charset="0"/>
              </a:rPr>
              <a:t>Quantization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A275C"/>
                </a:solidFill>
                <a:latin typeface="Cambria" panose="02040503050406030204" pitchFamily="18" charset="0"/>
              </a:rPr>
              <a:t>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3E34AF-1C65-4DAA-D052-8E776C2F0C70}"/>
              </a:ext>
            </a:extLst>
          </p:cNvPr>
          <p:cNvSpPr txBox="1"/>
          <p:nvPr/>
        </p:nvSpPr>
        <p:spPr>
          <a:xfrm>
            <a:off x="1440117" y="5341070"/>
            <a:ext cx="6263766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4000" b="1">
                <a:solidFill>
                  <a:srgbClr val="011EAA"/>
                </a:solidFill>
                <a:latin typeface="Cambria" panose="02040503050406030204" pitchFamily="18" charset="0"/>
              </a:rPr>
              <a:t>More details in the paper!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2E1E26-55B2-3054-F5E5-F8B03E1F7A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115" y="1828800"/>
            <a:ext cx="3200400" cy="3200400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5F4EFD7-86CD-AC6A-A63D-344F323E35BF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>
                <a:solidFill>
                  <a:prstClr val="black"/>
                </a:solidFill>
              </a:rPr>
              <a:pPr>
                <a:defRPr/>
              </a:pPr>
              <a:t>43</a:t>
            </a:fld>
            <a:endParaRPr lang="en-US" b="1">
              <a:solidFill>
                <a:prstClr val="black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542D85-DEF1-0D58-5AE4-0BFA271E9FC2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6B5B81-27C0-DF5F-02ED-EA724134859A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87EFC0-4868-FD43-8AA2-1C7C3AB559D0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8AA6F5-6A26-29DC-C0EA-A7611D781AFD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D29A38-797F-887A-9F5F-B3B0621E9A89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798171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E48FDD1-6419-F1AB-EA58-F5A1C7A74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8">
            <a:extLst>
              <a:ext uri="{FF2B5EF4-FFF2-40B4-BE49-F238E27FC236}">
                <a16:creationId xmlns:a16="http://schemas.microsoft.com/office/drawing/2014/main" id="{DED6F3E1-06F4-ADD2-B781-EA3E1B89AE9E}"/>
              </a:ext>
            </a:extLst>
          </p:cNvPr>
          <p:cNvSpPr/>
          <p:nvPr/>
        </p:nvSpPr>
        <p:spPr bwMode="auto">
          <a:xfrm>
            <a:off x="116595" y="3961351"/>
            <a:ext cx="8886249" cy="2580344"/>
          </a:xfrm>
          <a:prstGeom prst="rect">
            <a:avLst/>
          </a:prstGeom>
          <a:solidFill>
            <a:schemeClr val="accent5">
              <a:lumMod val="20000"/>
              <a:lumOff val="80000"/>
              <a:alpha val="60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tr-TR" sz="2200" b="1">
              <a:solidFill>
                <a:srgbClr val="7030A0"/>
              </a:solidFill>
              <a:latin typeface="Cambria" panose="02040503050406030204" pitchFamily="18" charset="0"/>
            </a:endParaRPr>
          </a:p>
        </p:txBody>
      </p:sp>
      <p:sp>
        <p:nvSpPr>
          <p:cNvPr id="7" name="Dikdörtgen 6">
            <a:extLst>
              <a:ext uri="{FF2B5EF4-FFF2-40B4-BE49-F238E27FC236}">
                <a16:creationId xmlns:a16="http://schemas.microsoft.com/office/drawing/2014/main" id="{881C8C00-A1F6-EA6C-C580-CAD1DB7397E8}"/>
              </a:ext>
            </a:extLst>
          </p:cNvPr>
          <p:cNvSpPr/>
          <p:nvPr/>
        </p:nvSpPr>
        <p:spPr bwMode="auto">
          <a:xfrm>
            <a:off x="113304" y="765189"/>
            <a:ext cx="8886249" cy="990600"/>
          </a:xfrm>
          <a:prstGeom prst="rect">
            <a:avLst/>
          </a:prstGeom>
          <a:solidFill>
            <a:srgbClr val="D5CDF7">
              <a:alpha val="60000"/>
            </a:srgb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36000" rIns="91440" bIns="3600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en-US" sz="2000">
                <a:latin typeface="Corbel" panose="020B0503020204020204" pitchFamily="34" charset="0"/>
              </a:rPr>
              <a:t>We present a </a:t>
            </a:r>
            <a:r>
              <a:rPr lang="en-US" sz="2000" b="1">
                <a:solidFill>
                  <a:srgbClr val="E1257C"/>
                </a:solidFill>
                <a:latin typeface="Corbel" panose="020B0503020204020204" pitchFamily="34" charset="0"/>
              </a:rPr>
              <a:t>comprehensive performance evaluation </a:t>
            </a:r>
            <a:r>
              <a:rPr lang="en-US" sz="2000">
                <a:latin typeface="Corbel" panose="020B0503020204020204" pitchFamily="34" charset="0"/>
              </a:rPr>
              <a:t>of GPU-based CC guided by a simple performance model, and considered several </a:t>
            </a:r>
            <a:r>
              <a:rPr lang="en-US" sz="2000" b="1">
                <a:solidFill>
                  <a:srgbClr val="011EAA"/>
                </a:solidFill>
                <a:latin typeface="Corbel" panose="020B0503020204020204" pitchFamily="34" charset="0"/>
              </a:rPr>
              <a:t>optimizations</a:t>
            </a:r>
            <a:r>
              <a:rPr lang="en-US" sz="2000">
                <a:latin typeface="Corbel" panose="020B0503020204020204" pitchFamily="34" charset="0"/>
              </a:rPr>
              <a:t> towards addressing the overheads of CC.</a:t>
            </a:r>
            <a:endParaRPr lang="tr-TR" sz="2200">
              <a:latin typeface="Corbel" panose="020B0503020204020204" pitchFamily="34" charset="0"/>
              <a:ea typeface="Cambria" panose="02040503050406030204" pitchFamily="18" charset="0"/>
              <a:cs typeface="Tahoma"/>
            </a:endParaRPr>
          </a:p>
        </p:txBody>
      </p:sp>
      <p:sp>
        <p:nvSpPr>
          <p:cNvPr id="9" name="Dikdörtgen 8">
            <a:extLst>
              <a:ext uri="{FF2B5EF4-FFF2-40B4-BE49-F238E27FC236}">
                <a16:creationId xmlns:a16="http://schemas.microsoft.com/office/drawing/2014/main" id="{BF3F5638-5D3C-D7BF-5704-E7D36FF3385C}"/>
              </a:ext>
            </a:extLst>
          </p:cNvPr>
          <p:cNvSpPr/>
          <p:nvPr/>
        </p:nvSpPr>
        <p:spPr bwMode="auto">
          <a:xfrm>
            <a:off x="113304" y="1804668"/>
            <a:ext cx="8886249" cy="2104733"/>
          </a:xfrm>
          <a:prstGeom prst="rect">
            <a:avLst/>
          </a:prstGeom>
          <a:solidFill>
            <a:srgbClr val="F9CFE2">
              <a:alpha val="40000"/>
            </a:srgb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200" b="1">
                <a:latin typeface="Corbel" panose="020B0503020204020204" pitchFamily="34" charset="0"/>
                <a:cs typeface="Tahoma" panose="020B0604030504040204" pitchFamily="34" charset="0"/>
              </a:rPr>
              <a:t>Our results on real hardware show that GPU-based CC comes with: </a:t>
            </a:r>
            <a:endParaRPr lang="tr-TR" sz="2200" b="1">
              <a:solidFill>
                <a:srgbClr val="7030A0"/>
              </a:solidFill>
              <a:latin typeface="Corbel" panose="020B05030202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A2B00-1375-9E1C-8D4B-967EDE1026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64358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rgbClr val="011EAA"/>
                </a:solidFill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999A35-7FD3-3AF2-7A76-5BFB127D362E}"/>
              </a:ext>
            </a:extLst>
          </p:cNvPr>
          <p:cNvSpPr txBox="1"/>
          <p:nvPr/>
        </p:nvSpPr>
        <p:spPr>
          <a:xfrm>
            <a:off x="493760" y="2294703"/>
            <a:ext cx="8153400" cy="1477328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marL="285732" indent="-285744">
              <a:buFont typeface="Wingdings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Cambria" panose="02040503050406030204" pitchFamily="18" charset="0"/>
              </a:rPr>
              <a:t>Data movement: 	</a:t>
            </a:r>
            <a:r>
              <a:rPr lang="en-US" b="1" dirty="0">
                <a:solidFill>
                  <a:srgbClr val="FF4C00"/>
                </a:solidFill>
                <a:latin typeface="Cambria" panose="02040503050406030204" pitchFamily="18" charset="0"/>
              </a:rPr>
              <a:t>5.80×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 (avg)     	</a:t>
            </a:r>
            <a:r>
              <a:rPr lang="en-US" b="1" dirty="0">
                <a:solidFill>
                  <a:srgbClr val="FF4C00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19.69</a:t>
            </a:r>
            <a:r>
              <a:rPr lang="en-US" b="1" dirty="0">
                <a:solidFill>
                  <a:srgbClr val="FF4C00"/>
                </a:solidFill>
                <a:latin typeface="Cambria" panose="02040503050406030204" pitchFamily="18" charset="0"/>
              </a:rPr>
              <a:t>×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 (max) 	</a:t>
            </a:r>
            <a:r>
              <a:rPr lang="en-US" b="1" dirty="0">
                <a:solidFill>
                  <a:srgbClr val="FF4C00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3.03 GB/s</a:t>
            </a:r>
            <a:endParaRPr lang="en-US" b="1" dirty="0">
              <a:solidFill>
                <a:srgbClr val="FF4C00"/>
              </a:solidFill>
              <a:latin typeface="Cambria" panose="02040503050406030204" pitchFamily="18" charset="0"/>
            </a:endParaRPr>
          </a:p>
          <a:p>
            <a:pPr marL="285732" indent="-285744">
              <a:buFont typeface="Wingdings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Cambria" panose="02040503050406030204" pitchFamily="18" charset="0"/>
              </a:rPr>
              <a:t>Encryption: 		</a:t>
            </a:r>
            <a:r>
              <a:rPr lang="en-US" b="1" dirty="0">
                <a:solidFill>
                  <a:srgbClr val="FF4C00"/>
                </a:solidFill>
                <a:latin typeface="Cambria" panose="02040503050406030204" pitchFamily="18" charset="0"/>
              </a:rPr>
              <a:t>3.36 GB/s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</a:rPr>
              <a:t>(AES-GCM)</a:t>
            </a:r>
          </a:p>
          <a:p>
            <a:pPr marL="285732" indent="-285744">
              <a:buFont typeface="Wingdings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Cambria" panose="02040503050406030204" pitchFamily="18" charset="0"/>
              </a:rPr>
              <a:t>Kernel Execution: 	</a:t>
            </a:r>
            <a:r>
              <a:rPr lang="en-US" b="1" dirty="0">
                <a:solidFill>
                  <a:srgbClr val="00B050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0.48%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(CC) </a:t>
            </a:r>
            <a:r>
              <a:rPr lang="en-US" b="1" dirty="0">
                <a:solidFill>
                  <a:srgbClr val="00B050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		</a:t>
            </a:r>
            <a:r>
              <a:rPr lang="en-US" b="1" dirty="0">
                <a:solidFill>
                  <a:srgbClr val="FF4C00"/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188.87</a:t>
            </a:r>
            <a:r>
              <a:rPr lang="en-US" b="1" dirty="0">
                <a:solidFill>
                  <a:srgbClr val="FF4C00"/>
                </a:solidFill>
                <a:latin typeface="Cambria" panose="02040503050406030204" pitchFamily="18" charset="0"/>
              </a:rPr>
              <a:t>×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 (avg, CC+UVM)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mbria" panose="02040503050406030204" pitchFamily="18" charset="0"/>
            </a:endParaRPr>
          </a:p>
          <a:p>
            <a:pPr marL="285732" indent="-285744">
              <a:buFont typeface="Wingdings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Cambria" panose="02040503050406030204" pitchFamily="18" charset="0"/>
              </a:rPr>
              <a:t>Kernel Launch: 		</a:t>
            </a:r>
            <a:r>
              <a:rPr lang="en-US" b="1" dirty="0">
                <a:solidFill>
                  <a:srgbClr val="FF4C00"/>
                </a:solidFill>
                <a:latin typeface="Cambria" panose="02040503050406030204" pitchFamily="18" charset="0"/>
              </a:rPr>
              <a:t>1.42×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</a:rPr>
              <a:t> (avg)		</a:t>
            </a:r>
            <a:r>
              <a:rPr lang="en-US" b="1" dirty="0">
                <a:solidFill>
                  <a:srgbClr val="FF4C00"/>
                </a:solidFill>
                <a:latin typeface="Cambria" panose="02040503050406030204" pitchFamily="18" charset="0"/>
              </a:rPr>
              <a:t>5.31×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</a:rPr>
              <a:t> (max)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mbria" panose="02040503050406030204" pitchFamily="18" charset="0"/>
            </a:endParaRPr>
          </a:p>
          <a:p>
            <a:pPr marL="285732" indent="-285744">
              <a:buFont typeface="Wingdings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Cambria" panose="02040503050406030204" pitchFamily="18" charset="0"/>
              </a:rPr>
              <a:t>Queuing: 		</a:t>
            </a:r>
            <a:r>
              <a:rPr lang="en-US" b="1" dirty="0">
                <a:solidFill>
                  <a:srgbClr val="FF4C00"/>
                </a:solidFill>
                <a:latin typeface="Cambria" panose="02040503050406030204" pitchFamily="18" charset="0"/>
              </a:rPr>
              <a:t>1.43×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</a:rPr>
              <a:t> (avg, LQT)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</a:rPr>
              <a:t> 		</a:t>
            </a:r>
            <a:r>
              <a:rPr lang="en-US" b="1" dirty="0">
                <a:solidFill>
                  <a:srgbClr val="FF4C00"/>
                </a:solidFill>
                <a:latin typeface="Cambria" panose="02040503050406030204" pitchFamily="18" charset="0"/>
              </a:rPr>
              <a:t>2.23×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</a:rPr>
              <a:t> (avg, KQT)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675DF3-1915-90FD-3F15-B87F8A3D00B1}"/>
              </a:ext>
            </a:extLst>
          </p:cNvPr>
          <p:cNvPicPr>
            <a:picLocks/>
          </p:cNvPicPr>
          <p:nvPr/>
        </p:nvPicPr>
        <p:blipFill>
          <a:blip r:embed="rId3"/>
          <a:srcRect t="58824"/>
          <a:stretch/>
        </p:blipFill>
        <p:spPr>
          <a:xfrm>
            <a:off x="146761" y="5531160"/>
            <a:ext cx="8888055" cy="10698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485469-6BC6-0A23-A5EF-1DE2EB6D6F2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3530" r="10288" b="41176"/>
          <a:stretch/>
        </p:blipFill>
        <p:spPr>
          <a:xfrm>
            <a:off x="146761" y="4875840"/>
            <a:ext cx="7973655" cy="6553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BFDFB0-4FF7-E988-5EF0-A65BEB48B6E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65882"/>
          <a:stretch/>
        </p:blipFill>
        <p:spPr>
          <a:xfrm>
            <a:off x="146761" y="4007160"/>
            <a:ext cx="8888055" cy="8839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8296847-240C-7661-DB61-7A28BCE63C86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1B13B1-CF0E-C010-1E6D-5E7441E066FB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F34E16-6345-5BCF-1DED-B723E18BFD0B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18C807-1C55-CA1E-B400-B5DE4C3A1AC4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5BB30C9-D051-9CBA-0423-6460CF851B78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C9E8F9B4-42E5-264B-0A44-F2BD88B972D8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>
                <a:solidFill>
                  <a:prstClr val="black"/>
                </a:solidFill>
              </a:rPr>
              <a:pPr>
                <a:defRPr/>
              </a:pPr>
              <a:t>44</a:t>
            </a:fld>
            <a:endParaRPr lang="en-US" b="1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003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7EF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AF3C0C-7FAD-1BFD-BB71-A3AB308EF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FA80F-2C0A-2D52-ED4E-A4834C268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8534400" cy="3581400"/>
          </a:xfrm>
        </p:spPr>
        <p:txBody>
          <a:bodyPr vert="horz" lIns="91440" tIns="45720" rIns="91440" bIns="45720" anchor="ctr">
            <a:normAutofit/>
          </a:bodyPr>
          <a:lstStyle/>
          <a:p>
            <a:pPr algn="ctr"/>
            <a:r>
              <a:rPr lang="en-US" sz="8000">
                <a:solidFill>
                  <a:srgbClr val="011EAA"/>
                </a:solidFill>
              </a:rPr>
              <a:t>Thank You!</a:t>
            </a:r>
            <a:br>
              <a:rPr lang="en-US" sz="8000">
                <a:solidFill>
                  <a:srgbClr val="011EAA"/>
                </a:solidFill>
              </a:rPr>
            </a:br>
            <a:r>
              <a:rPr lang="en-US" sz="8000">
                <a:solidFill>
                  <a:srgbClr val="011EAA"/>
                </a:solidFill>
              </a:rPr>
              <a:t>Questions?</a:t>
            </a:r>
            <a:endParaRPr lang="en-US" sz="6600">
              <a:solidFill>
                <a:srgbClr val="011EAA"/>
              </a:solidFill>
              <a:latin typeface="Candara"/>
            </a:endParaRP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4B6DA850-8892-7643-624A-A71611868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6756" y="5390104"/>
            <a:ext cx="2430487" cy="13671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0FE5D9-5509-A954-5858-F49D23C95F17}"/>
              </a:ext>
            </a:extLst>
          </p:cNvPr>
          <p:cNvSpPr txBox="1"/>
          <p:nvPr/>
        </p:nvSpPr>
        <p:spPr>
          <a:xfrm>
            <a:off x="-11542" y="4284584"/>
            <a:ext cx="91366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Maple Mono NF CN" panose="020F0509060000000000" pitchFamily="49" charset="-128"/>
                <a:cs typeface="Arial" panose="020B0604020202020204" pitchFamily="34" charset="0"/>
              </a:rPr>
              <a:t>Yang Yang, Mohammad Sonji, Adwait Jog</a:t>
            </a:r>
          </a:p>
          <a:p>
            <a:pPr algn="ctr"/>
            <a:endParaRPr lang="en-US" sz="2000" dirty="0">
              <a:solidFill>
                <a:srgbClr val="343467"/>
              </a:solidFill>
              <a:latin typeface="Arial" panose="020B0604020202020204" pitchFamily="34" charset="0"/>
              <a:ea typeface="Maple Mono NF CN" panose="020F0509060000000000" pitchFamily="49" charset="-128"/>
              <a:cs typeface="Arial" panose="020B0604020202020204" pitchFamily="34" charset="0"/>
            </a:endParaRPr>
          </a:p>
          <a:p>
            <a:pPr algn="ctr"/>
            <a:r>
              <a:rPr lang="en-US" sz="2000" dirty="0">
                <a:solidFill>
                  <a:srgbClr val="343467"/>
                </a:solidFill>
                <a:latin typeface="Arial" panose="020B0604020202020204" pitchFamily="34" charset="0"/>
                <a:ea typeface="Maple Mono NF CN" panose="020F0509060000000000" pitchFamily="49" charset="-128"/>
                <a:cs typeface="Arial" panose="020B0604020202020204" pitchFamily="34" charset="0"/>
              </a:rPr>
              <a:t>{</a:t>
            </a:r>
            <a:r>
              <a:rPr lang="en-US" sz="2000" dirty="0" err="1">
                <a:solidFill>
                  <a:srgbClr val="343467"/>
                </a:solidFill>
                <a:latin typeface="Arial" panose="020B0604020202020204" pitchFamily="34" charset="0"/>
                <a:ea typeface="Maple Mono NF CN" panose="020F0509060000000000" pitchFamily="49" charset="-128"/>
                <a:cs typeface="Arial" panose="020B0604020202020204" pitchFamily="34" charset="0"/>
              </a:rPr>
              <a:t>yangyang</a:t>
            </a:r>
            <a:r>
              <a:rPr lang="en-US" sz="2000" dirty="0">
                <a:solidFill>
                  <a:srgbClr val="343467"/>
                </a:solidFill>
                <a:latin typeface="Arial" panose="020B0604020202020204" pitchFamily="34" charset="0"/>
                <a:ea typeface="Maple Mono NF CN" panose="020F0509060000000000" pitchFamily="49" charset="-128"/>
                <a:cs typeface="Arial" panose="020B0604020202020204" pitchFamily="34" charset="0"/>
              </a:rPr>
              <a:t>, npv2tk, </a:t>
            </a:r>
            <a:r>
              <a:rPr lang="en-US" sz="2000" dirty="0" err="1">
                <a:solidFill>
                  <a:srgbClr val="343467"/>
                </a:solidFill>
                <a:latin typeface="Arial" panose="020B0604020202020204" pitchFamily="34" charset="0"/>
                <a:ea typeface="Maple Mono NF CN" panose="020F0509060000000000" pitchFamily="49" charset="-128"/>
                <a:cs typeface="Arial" panose="020B0604020202020204" pitchFamily="34" charset="0"/>
              </a:rPr>
              <a:t>ajog</a:t>
            </a:r>
            <a:r>
              <a:rPr lang="en-US" sz="2000" dirty="0">
                <a:solidFill>
                  <a:srgbClr val="343467"/>
                </a:solidFill>
                <a:latin typeface="Arial" panose="020B0604020202020204" pitchFamily="34" charset="0"/>
                <a:ea typeface="Maple Mono NF CN" panose="020F0509060000000000" pitchFamily="49" charset="-128"/>
                <a:cs typeface="Arial" panose="020B0604020202020204" pitchFamily="34" charset="0"/>
              </a:rPr>
              <a:t>} @</a:t>
            </a:r>
            <a:r>
              <a:rPr lang="en-US" sz="2000" dirty="0" err="1">
                <a:solidFill>
                  <a:srgbClr val="343467"/>
                </a:solidFill>
                <a:latin typeface="Arial" panose="020B0604020202020204" pitchFamily="34" charset="0"/>
                <a:ea typeface="Maple Mono NF CN" panose="020F0509060000000000" pitchFamily="49" charset="-128"/>
                <a:cs typeface="Arial" panose="020B0604020202020204" pitchFamily="34" charset="0"/>
              </a:rPr>
              <a:t>virginia.edu</a:t>
            </a:r>
            <a:endParaRPr lang="en-US" sz="2000" dirty="0">
              <a:solidFill>
                <a:srgbClr val="343467"/>
              </a:solidFill>
              <a:latin typeface="Arial" panose="020B0604020202020204" pitchFamily="34" charset="0"/>
              <a:ea typeface="Maple Mono NF CN" panose="020F0509060000000000" pitchFamily="49" charset="-128"/>
              <a:cs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6C8070A-E0AC-62DF-49CE-A3EE87712A9F}"/>
              </a:ext>
            </a:extLst>
          </p:cNvPr>
          <p:cNvSpPr txBox="1">
            <a:spLocks/>
          </p:cNvSpPr>
          <p:nvPr/>
        </p:nvSpPr>
        <p:spPr>
          <a:xfrm>
            <a:off x="-15229" y="2696817"/>
            <a:ext cx="9144000" cy="1388984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b="1" kern="1200" cap="all" baseline="0">
                <a:solidFill>
                  <a:schemeClr val="bg2"/>
                </a:solidFill>
                <a:latin typeface="Candara" pitchFamily="34" charset="0"/>
                <a:ea typeface="+mj-ea"/>
                <a:cs typeface="+mj-cs"/>
              </a:defRPr>
            </a:lvl1pPr>
          </a:lstStyle>
          <a:p>
            <a:r>
              <a:rPr lang="en-US" sz="2800" b="0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Dissecting Performance Overheads of  </a:t>
            </a:r>
          </a:p>
          <a:p>
            <a:r>
              <a:rPr lang="en-US" sz="2800" b="0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Confidential Computing in GPU-based Systems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4FCFE4-6E08-DE03-1B1D-29B931E782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7760315" y="5479930"/>
            <a:ext cx="1383685" cy="138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58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ACC3D-5CC5-0F74-A8AB-70F98A349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E72E0-0C5C-B00F-F725-DF09DC4D5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Trusted Computing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AFCE54D-4F41-C75F-6DD3-40A0230FD61E}"/>
              </a:ext>
            </a:extLst>
          </p:cNvPr>
          <p:cNvCxnSpPr>
            <a:cxnSpLocks/>
          </p:cNvCxnSpPr>
          <p:nvPr/>
        </p:nvCxnSpPr>
        <p:spPr>
          <a:xfrm flipV="1">
            <a:off x="580757" y="4976445"/>
            <a:ext cx="8258444" cy="15433"/>
          </a:xfrm>
          <a:prstGeom prst="straightConnector1">
            <a:avLst/>
          </a:prstGeom>
          <a:ln w="57150" cap="flat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295A617-A890-A616-D32A-CE2CEBD89267}"/>
              </a:ext>
            </a:extLst>
          </p:cNvPr>
          <p:cNvSpPr txBox="1"/>
          <p:nvPr/>
        </p:nvSpPr>
        <p:spPr>
          <a:xfrm>
            <a:off x="279643" y="4068544"/>
            <a:ext cx="12010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ARM</a:t>
            </a:r>
          </a:p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TrustZone</a:t>
            </a: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2002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DDE8C1-C7DF-6A62-EC98-06DEE2CD65EA}"/>
              </a:ext>
            </a:extLst>
          </p:cNvPr>
          <p:cNvSpPr txBox="1"/>
          <p:nvPr/>
        </p:nvSpPr>
        <p:spPr>
          <a:xfrm>
            <a:off x="1611909" y="4068544"/>
            <a:ext cx="7296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Intel</a:t>
            </a:r>
          </a:p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SGX</a:t>
            </a: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2015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F82DF2-2FDB-DC6F-E009-595A8DF47CB2}"/>
              </a:ext>
            </a:extLst>
          </p:cNvPr>
          <p:cNvSpPr txBox="1"/>
          <p:nvPr/>
        </p:nvSpPr>
        <p:spPr>
          <a:xfrm>
            <a:off x="2546033" y="4086448"/>
            <a:ext cx="7296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AMD</a:t>
            </a:r>
          </a:p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SEV</a:t>
            </a: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2016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1279EE-A755-0B8E-E322-2D30CC92A329}"/>
              </a:ext>
            </a:extLst>
          </p:cNvPr>
          <p:cNvSpPr txBox="1"/>
          <p:nvPr/>
        </p:nvSpPr>
        <p:spPr>
          <a:xfrm>
            <a:off x="3213074" y="5022652"/>
            <a:ext cx="11050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RISC-V</a:t>
            </a:r>
          </a:p>
          <a:p>
            <a:pPr algn="ctr"/>
            <a:r>
              <a:rPr lang="en-US" err="1">
                <a:solidFill>
                  <a:srgbClr val="0A275C"/>
                </a:solidFill>
                <a:latin typeface="Cambria" panose="02040503050406030204" pitchFamily="18" charset="0"/>
              </a:rPr>
              <a:t>KeyStone</a:t>
            </a:r>
            <a:endParaRPr lang="en-US">
              <a:solidFill>
                <a:srgbClr val="0A275C"/>
              </a:solidFill>
              <a:latin typeface="Cambria" panose="02040503050406030204" pitchFamily="18" charset="0"/>
            </a:endParaRP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2019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5AAB86-98DA-3E54-36D1-9D56779C5132}"/>
              </a:ext>
            </a:extLst>
          </p:cNvPr>
          <p:cNvSpPr txBox="1"/>
          <p:nvPr/>
        </p:nvSpPr>
        <p:spPr>
          <a:xfrm>
            <a:off x="4526411" y="4053156"/>
            <a:ext cx="10288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AMD</a:t>
            </a:r>
          </a:p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SEV-SNP</a:t>
            </a: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5A6B09-F890-D28E-414D-641C390F22FF}"/>
              </a:ext>
            </a:extLst>
          </p:cNvPr>
          <p:cNvSpPr txBox="1"/>
          <p:nvPr/>
        </p:nvSpPr>
        <p:spPr>
          <a:xfrm>
            <a:off x="4614525" y="5022651"/>
            <a:ext cx="9033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RISC-V</a:t>
            </a:r>
          </a:p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Penglai</a:t>
            </a: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2020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97AC0F6-CF39-DBF2-CC2C-978BF4AF27D4}"/>
              </a:ext>
            </a:extLst>
          </p:cNvPr>
          <p:cNvSpPr txBox="1"/>
          <p:nvPr/>
        </p:nvSpPr>
        <p:spPr>
          <a:xfrm>
            <a:off x="4651808" y="3145215"/>
            <a:ext cx="7296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Intel</a:t>
            </a:r>
          </a:p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TDX</a:t>
            </a: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2020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DAD168-5931-EBD7-8C7D-4A95DEBE7525}"/>
              </a:ext>
            </a:extLst>
          </p:cNvPr>
          <p:cNvSpPr txBox="1"/>
          <p:nvPr/>
        </p:nvSpPr>
        <p:spPr>
          <a:xfrm>
            <a:off x="5712568" y="4053112"/>
            <a:ext cx="7296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ARM</a:t>
            </a:r>
          </a:p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CCA</a:t>
            </a: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2021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A488BE-280D-03FB-B129-6E3DCB370FF5}"/>
              </a:ext>
            </a:extLst>
          </p:cNvPr>
          <p:cNvSpPr txBox="1"/>
          <p:nvPr/>
        </p:nvSpPr>
        <p:spPr>
          <a:xfrm>
            <a:off x="6771457" y="4073575"/>
            <a:ext cx="7296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Intel</a:t>
            </a:r>
          </a:p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SPR</a:t>
            </a: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2023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6FDD687-1954-75C6-47F7-685C1531BA6E}"/>
              </a:ext>
            </a:extLst>
          </p:cNvPr>
          <p:cNvSpPr txBox="1"/>
          <p:nvPr/>
        </p:nvSpPr>
        <p:spPr>
          <a:xfrm>
            <a:off x="7408016" y="4079061"/>
            <a:ext cx="7296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Intel</a:t>
            </a:r>
          </a:p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EMR</a:t>
            </a: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2023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EE2CF7C-F2C6-7F1B-0421-A13F01CC017B}"/>
              </a:ext>
            </a:extLst>
          </p:cNvPr>
          <p:cNvSpPr/>
          <p:nvPr/>
        </p:nvSpPr>
        <p:spPr>
          <a:xfrm>
            <a:off x="6813135" y="4133197"/>
            <a:ext cx="1282889" cy="788757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mbria" panose="020405030504060302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2579D0-5654-892B-0890-336B8EA88564}"/>
              </a:ext>
            </a:extLst>
          </p:cNvPr>
          <p:cNvSpPr txBox="1"/>
          <p:nvPr/>
        </p:nvSpPr>
        <p:spPr>
          <a:xfrm>
            <a:off x="6606117" y="3771530"/>
            <a:ext cx="1659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tx2">
                    <a:lumMod val="60000"/>
                    <a:lumOff val="40000"/>
                  </a:schemeClr>
                </a:solidFill>
              </a:rPr>
              <a:t>CPUs With TDX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1EC1021-5DF2-56FA-C9E2-A0E78BB601F6}"/>
              </a:ext>
            </a:extLst>
          </p:cNvPr>
          <p:cNvSpPr txBox="1"/>
          <p:nvPr/>
        </p:nvSpPr>
        <p:spPr>
          <a:xfrm>
            <a:off x="6985460" y="2851483"/>
            <a:ext cx="9284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NVIDIA</a:t>
            </a:r>
          </a:p>
          <a:p>
            <a:pPr algn="ctr"/>
            <a:r>
              <a:rPr lang="en-US">
                <a:solidFill>
                  <a:srgbClr val="0A275C"/>
                </a:solidFill>
                <a:latin typeface="Cambria" panose="02040503050406030204" pitchFamily="18" charset="0"/>
              </a:rPr>
              <a:t>HCC</a:t>
            </a: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2023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DDACA32-A03F-E47E-67D0-3F5CDBCCE138}"/>
              </a:ext>
            </a:extLst>
          </p:cNvPr>
          <p:cNvSpPr/>
          <p:nvPr/>
        </p:nvSpPr>
        <p:spPr>
          <a:xfrm>
            <a:off x="6975727" y="2889755"/>
            <a:ext cx="946093" cy="817773"/>
          </a:xfrm>
          <a:prstGeom prst="roundRect">
            <a:avLst/>
          </a:prstGeom>
          <a:noFill/>
          <a:ln w="381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mbria" panose="020405030504060302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B7C4DB-393F-CD5D-C783-07CDFB01C3FC}"/>
              </a:ext>
            </a:extLst>
          </p:cNvPr>
          <p:cNvSpPr txBox="1"/>
          <p:nvPr/>
        </p:nvSpPr>
        <p:spPr>
          <a:xfrm>
            <a:off x="6368188" y="2235527"/>
            <a:ext cx="21611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00B050"/>
                </a:solidFill>
              </a:rPr>
              <a:t>The first </a:t>
            </a:r>
          </a:p>
          <a:p>
            <a:pPr algn="ctr"/>
            <a:r>
              <a:rPr lang="en-US" b="1">
                <a:solidFill>
                  <a:srgbClr val="00B050"/>
                </a:solidFill>
              </a:rPr>
              <a:t>commercial GPU TEE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55536D1-B37A-2F89-EEE8-5CCB3C453731}"/>
              </a:ext>
            </a:extLst>
          </p:cNvPr>
          <p:cNvSpPr txBox="1"/>
          <p:nvPr/>
        </p:nvSpPr>
        <p:spPr>
          <a:xfrm>
            <a:off x="1540013" y="5300758"/>
            <a:ext cx="1253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accent6"/>
                </a:solidFill>
                <a:latin typeface="Cambria" panose="02040503050406030204" pitchFamily="18" charset="0"/>
              </a:rPr>
              <a:t>VM-based</a:t>
            </a:r>
          </a:p>
          <a:p>
            <a:pPr algn="ctr"/>
            <a:r>
              <a:rPr lang="en-US" b="1">
                <a:solidFill>
                  <a:schemeClr val="accent6"/>
                </a:solidFill>
                <a:latin typeface="Cambria" panose="02040503050406030204" pitchFamily="18" charset="0"/>
              </a:rPr>
              <a:t>Isolation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87DEC3-E768-FF3A-4FD2-F1946F4D9A85}"/>
              </a:ext>
            </a:extLst>
          </p:cNvPr>
          <p:cNvSpPr txBox="1"/>
          <p:nvPr/>
        </p:nvSpPr>
        <p:spPr>
          <a:xfrm>
            <a:off x="3176957" y="4083932"/>
            <a:ext cx="13452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accent3"/>
                </a:solidFill>
                <a:latin typeface="Cambria" panose="02040503050406030204" pitchFamily="18" charset="0"/>
              </a:rPr>
              <a:t>CC</a:t>
            </a:r>
          </a:p>
          <a:p>
            <a:pPr algn="ctr"/>
            <a:r>
              <a:rPr lang="en-US">
                <a:solidFill>
                  <a:schemeClr val="accent3"/>
                </a:solidFill>
                <a:latin typeface="Cambria" panose="02040503050406030204" pitchFamily="18" charset="0"/>
              </a:rPr>
              <a:t>Consortium</a:t>
            </a:r>
          </a:p>
          <a:p>
            <a:pPr algn="ctr"/>
            <a:r>
              <a:rPr lang="en-US" b="1">
                <a:solidFill>
                  <a:srgbClr val="011EAA"/>
                </a:solidFill>
                <a:latin typeface="Cambria" panose="02040503050406030204" pitchFamily="18" charset="0"/>
              </a:rPr>
              <a:t>2019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884933E-FC3A-19E7-6439-29915F35F78D}"/>
              </a:ext>
            </a:extLst>
          </p:cNvPr>
          <p:cNvCxnSpPr>
            <a:cxnSpLocks/>
            <a:stCxn id="33" idx="0"/>
            <a:endCxn id="14" idx="2"/>
          </p:cNvCxnSpPr>
          <p:nvPr/>
        </p:nvCxnSpPr>
        <p:spPr>
          <a:xfrm flipV="1">
            <a:off x="2166820" y="5009779"/>
            <a:ext cx="744057" cy="290979"/>
          </a:xfrm>
          <a:prstGeom prst="straightConnector1">
            <a:avLst/>
          </a:prstGeom>
          <a:ln w="38100">
            <a:solidFill>
              <a:srgbClr val="F4732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rm Cortex-M resources - all in one place - Architectures and Processors  blog - Arm Community blogs - Arm Community">
            <a:extLst>
              <a:ext uri="{FF2B5EF4-FFF2-40B4-BE49-F238E27FC236}">
                <a16:creationId xmlns:a16="http://schemas.microsoft.com/office/drawing/2014/main" id="{C05802D6-FA66-EC7D-D072-BDFCEEB4AF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6" t="4074" r="16667" b="4074"/>
          <a:stretch/>
        </p:blipFill>
        <p:spPr bwMode="auto">
          <a:xfrm>
            <a:off x="416170" y="3376601"/>
            <a:ext cx="928043" cy="731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mazon.com: Intel CM8066201920103 Core I7-6700 FC-LGA14C 3.4G 8M Tray  Processor Cache Skylake : Electronics">
            <a:extLst>
              <a:ext uri="{FF2B5EF4-FFF2-40B4-BE49-F238E27FC236}">
                <a16:creationId xmlns:a16="http://schemas.microsoft.com/office/drawing/2014/main" id="{F912DB9C-5CB2-03E6-693F-956B1A455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143" y="3394357"/>
            <a:ext cx="679319" cy="684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MD EPYC 9224 Processor CPU 24-Core DDR5-4800MHz 2.5GHz~3.65GHz TDP-200W  SP5 | eBay">
            <a:extLst>
              <a:ext uri="{FF2B5EF4-FFF2-40B4-BE49-F238E27FC236}">
                <a16:creationId xmlns:a16="http://schemas.microsoft.com/office/drawing/2014/main" id="{4D641472-3D64-93CE-4650-4CFC42FC3C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9" t="16651" r="21997" b="28191"/>
          <a:stretch/>
        </p:blipFill>
        <p:spPr bwMode="auto">
          <a:xfrm>
            <a:off x="2482666" y="3422214"/>
            <a:ext cx="750415" cy="659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26B4CAE4-AB13-AF4A-8F68-893ECD9F5F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09612" y="3549405"/>
            <a:ext cx="1183144" cy="383339"/>
          </a:xfrm>
          <a:prstGeom prst="rect">
            <a:avLst/>
          </a:prstGeom>
        </p:spPr>
      </p:pic>
      <p:pic>
        <p:nvPicPr>
          <p:cNvPr id="1036" name="Picture 12" descr="Intel Fully Details Next-Gen Sapphire Rapids-SP Xeon CPUs With Multi-Tile  Chiplet Design">
            <a:extLst>
              <a:ext uri="{FF2B5EF4-FFF2-40B4-BE49-F238E27FC236}">
                <a16:creationId xmlns:a16="http://schemas.microsoft.com/office/drawing/2014/main" id="{C379FC4F-E4AE-557A-7683-335C376FF6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82" t="5528" r="12097" b="14423"/>
          <a:stretch/>
        </p:blipFill>
        <p:spPr bwMode="auto">
          <a:xfrm rot="5400000">
            <a:off x="7057612" y="4919039"/>
            <a:ext cx="887063" cy="125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NVIDIA H100 GPU Specs and Price for ML Training and Inference — Blog —  DataCrunch">
            <a:extLst>
              <a:ext uri="{FF2B5EF4-FFF2-40B4-BE49-F238E27FC236}">
                <a16:creationId xmlns:a16="http://schemas.microsoft.com/office/drawing/2014/main" id="{FBEAA1A3-E42B-608A-28A2-D7A420CFCA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3" t="12671" r="5190" b="12940"/>
          <a:stretch/>
        </p:blipFill>
        <p:spPr bwMode="auto">
          <a:xfrm>
            <a:off x="6572469" y="1447803"/>
            <a:ext cx="1752600" cy="801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C7A669D-824E-CC09-8DE9-9BD45CCAB63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19603" y="2067286"/>
            <a:ext cx="2022583" cy="1137703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E8035F1-D628-9569-E769-986D50F0C6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63891" y="5654732"/>
            <a:ext cx="2954512" cy="9232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7A0FDF-163F-3FCE-880E-690B816A1BA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377" y="2104758"/>
            <a:ext cx="2384483" cy="12053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F02FD0-8150-207D-A1A9-DB9E49997985}"/>
              </a:ext>
            </a:extLst>
          </p:cNvPr>
          <p:cNvSpPr txBox="1"/>
          <p:nvPr/>
        </p:nvSpPr>
        <p:spPr>
          <a:xfrm>
            <a:off x="0" y="6231551"/>
            <a:ext cx="35804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Credit/Source: ARM/INTEL/AMD/CCC/RISC-V/NVIDIA/Wiki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CAB72084-723D-C9E1-FE68-77D12993E3E3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5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CFDDE1-5468-C702-54F9-A703E0EF9FC2}"/>
              </a:ext>
            </a:extLst>
          </p:cNvPr>
          <p:cNvSpPr/>
          <p:nvPr/>
        </p:nvSpPr>
        <p:spPr>
          <a:xfrm>
            <a:off x="6434525" y="1353385"/>
            <a:ext cx="2094831" cy="4747378"/>
          </a:xfrm>
          <a:prstGeom prst="rect">
            <a:avLst/>
          </a:prstGeom>
          <a:noFill/>
          <a:ln w="571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E827A6-FD8F-93A3-8CED-E5E9F46D74B8}"/>
              </a:ext>
            </a:extLst>
          </p:cNvPr>
          <p:cNvSpPr txBox="1"/>
          <p:nvPr/>
        </p:nvSpPr>
        <p:spPr>
          <a:xfrm>
            <a:off x="6677135" y="6077663"/>
            <a:ext cx="1648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2">
                    <a:lumMod val="60000"/>
                    <a:lumOff val="40000"/>
                  </a:schemeClr>
                </a:solidFill>
                <a:latin typeface="Cambria" panose="02040503050406030204" pitchFamily="18" charset="0"/>
              </a:rPr>
              <a:t>GPU-based CC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D5C91D-5093-DEE6-7C08-F6D175C76A3F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5AAAD7-5CBC-3AFF-BFB1-0726B6C6E211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7750747-8C7A-B7CA-FD6C-048A16A33497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C0DA43E-2ED4-66C2-9373-AF667B976FBB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F66404E-0CDE-3288-0482-4C9448F31ECA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43197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 animBg="1"/>
      <p:bldP spid="25" grpId="0"/>
      <p:bldP spid="26" grpId="0"/>
      <p:bldP spid="28" grpId="0" animBg="1"/>
      <p:bldP spid="29" grpId="0"/>
      <p:bldP spid="35" grpId="0"/>
      <p:bldP spid="5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41BD48-836A-058B-B5F9-03BC5282A7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A2FD5-4218-0288-B835-5CB80543B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38" y="247499"/>
            <a:ext cx="8331385" cy="1023972"/>
          </a:xfrm>
        </p:spPr>
        <p:txBody>
          <a:bodyPr vert="horz" lIns="91440" tIns="45720" rIns="91440" bIns="45720" anchor="ctr">
            <a:normAutofit/>
          </a:bodyPr>
          <a:lstStyle/>
          <a:p>
            <a:r>
              <a:rPr lang="en-US"/>
              <a:t>Confidential Computing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8BED99F-B897-6E6E-A32F-8DE374202E15}"/>
              </a:ext>
            </a:extLst>
          </p:cNvPr>
          <p:cNvSpPr/>
          <p:nvPr/>
        </p:nvSpPr>
        <p:spPr>
          <a:xfrm>
            <a:off x="2664109" y="4768820"/>
            <a:ext cx="3431893" cy="1093407"/>
          </a:xfrm>
          <a:prstGeom prst="rect">
            <a:avLst/>
          </a:prstGeom>
          <a:solidFill>
            <a:srgbClr val="4F81BD">
              <a:lumMod val="20000"/>
              <a:lumOff val="80000"/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F95BC17-F156-8A30-A381-B51DC12ED5C6}"/>
              </a:ext>
            </a:extLst>
          </p:cNvPr>
          <p:cNvSpPr txBox="1"/>
          <p:nvPr/>
        </p:nvSpPr>
        <p:spPr>
          <a:xfrm>
            <a:off x="2286002" y="4347101"/>
            <a:ext cx="3998995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CPU Package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D3BA6ED-1A3F-4CE6-9770-C0F2402FDEDE}"/>
              </a:ext>
            </a:extLst>
          </p:cNvPr>
          <p:cNvSpPr/>
          <p:nvPr/>
        </p:nvSpPr>
        <p:spPr>
          <a:xfrm>
            <a:off x="5249826" y="4837927"/>
            <a:ext cx="754305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PCIe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553087A-A4DD-9A88-FB64-D8975FEBAED9}"/>
              </a:ext>
            </a:extLst>
          </p:cNvPr>
          <p:cNvSpPr/>
          <p:nvPr/>
        </p:nvSpPr>
        <p:spPr>
          <a:xfrm>
            <a:off x="4059248" y="5307766"/>
            <a:ext cx="1945315" cy="48192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AA7F9E7-1128-2424-F1C0-6709C00F53BA}"/>
              </a:ext>
            </a:extLst>
          </p:cNvPr>
          <p:cNvSpPr/>
          <p:nvPr/>
        </p:nvSpPr>
        <p:spPr>
          <a:xfrm>
            <a:off x="4799967" y="5321958"/>
            <a:ext cx="1108613" cy="461665"/>
          </a:xfrm>
          <a:prstGeom prst="rect">
            <a:avLst/>
          </a:prstGeom>
          <a:solidFill>
            <a:schemeClr val="accent6">
              <a:lumMod val="60000"/>
              <a:lumOff val="40000"/>
              <a:alpha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MEE</a:t>
            </a:r>
          </a:p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(TME-MK)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C4E6092-8295-8C69-BD5E-C944CF69A9E9}"/>
              </a:ext>
            </a:extLst>
          </p:cNvPr>
          <p:cNvSpPr txBox="1"/>
          <p:nvPr/>
        </p:nvSpPr>
        <p:spPr>
          <a:xfrm>
            <a:off x="4092111" y="5324992"/>
            <a:ext cx="736792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 err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iMC</a:t>
            </a:r>
            <a:endParaRPr lang="en-US" sz="2400" b="1">
              <a:solidFill>
                <a:srgbClr val="1F497D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15BFB5F-87E2-0F2D-6160-6D062B326F4A}"/>
              </a:ext>
            </a:extLst>
          </p:cNvPr>
          <p:cNvSpPr/>
          <p:nvPr/>
        </p:nvSpPr>
        <p:spPr>
          <a:xfrm>
            <a:off x="2771504" y="4842033"/>
            <a:ext cx="1214891" cy="947656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kern="0">
              <a:solidFill>
                <a:prstClr val="black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422606F-137F-AD0C-2F03-F800A10A569E}"/>
              </a:ext>
            </a:extLst>
          </p:cNvPr>
          <p:cNvSpPr/>
          <p:nvPr/>
        </p:nvSpPr>
        <p:spPr>
          <a:xfrm>
            <a:off x="4054898" y="4839536"/>
            <a:ext cx="1143171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LLC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07EA109-4754-FA1E-00C1-268E5F5096CD}"/>
              </a:ext>
            </a:extLst>
          </p:cNvPr>
          <p:cNvSpPr txBox="1"/>
          <p:nvPr/>
        </p:nvSpPr>
        <p:spPr>
          <a:xfrm>
            <a:off x="2946979" y="5328026"/>
            <a:ext cx="931665" cy="430887"/>
          </a:xfrm>
          <a:prstGeom prst="rect">
            <a:avLst/>
          </a:prstGeom>
          <a:solidFill>
            <a:srgbClr val="8064A2">
              <a:lumMod val="20000"/>
              <a:lumOff val="80000"/>
            </a:srgbClr>
          </a:solidFill>
          <a:effectLst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200" b="1" i="1" kern="0">
                <a:solidFill>
                  <a:srgbClr val="8064A2">
                    <a:lumMod val="50000"/>
                  </a:srgbClr>
                </a:solidFill>
                <a:latin typeface="Tw Cen MT" panose="020B0602020104020603" pitchFamily="34" charset="77"/>
                <a:ea typeface="Harding Text Web Regular" pitchFamily="2" charset="0"/>
              </a:rPr>
              <a:t>AES-NI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29876C7-767B-3807-F32A-C5EB3DD8864D}"/>
              </a:ext>
            </a:extLst>
          </p:cNvPr>
          <p:cNvSpPr txBox="1"/>
          <p:nvPr/>
        </p:nvSpPr>
        <p:spPr>
          <a:xfrm>
            <a:off x="2784566" y="4889547"/>
            <a:ext cx="119549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Cores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8434C010-1AA0-B685-4F63-AD53342B4BFB}"/>
              </a:ext>
            </a:extLst>
          </p:cNvPr>
          <p:cNvSpPr/>
          <p:nvPr/>
        </p:nvSpPr>
        <p:spPr>
          <a:xfrm>
            <a:off x="7697775" y="2155226"/>
            <a:ext cx="793279" cy="26247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BA21508-6D8B-2DEB-F8D4-556C6AB3C167}"/>
              </a:ext>
            </a:extLst>
          </p:cNvPr>
          <p:cNvSpPr txBox="1"/>
          <p:nvPr/>
        </p:nvSpPr>
        <p:spPr>
          <a:xfrm>
            <a:off x="7589822" y="2417698"/>
            <a:ext cx="101803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Trust </a:t>
            </a:r>
          </a:p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boundary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C578F2D-A0A3-FA36-7C01-715EE4B583ED}"/>
              </a:ext>
            </a:extLst>
          </p:cNvPr>
          <p:cNvSpPr txBox="1"/>
          <p:nvPr/>
        </p:nvSpPr>
        <p:spPr>
          <a:xfrm>
            <a:off x="3117227" y="5855511"/>
            <a:ext cx="263347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Tw Cen MT" panose="020B0602020104020603" pitchFamily="34" charset="77"/>
              </a:rPr>
              <a:t>Hardware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B9E23-C70B-8931-83FD-1A206A05C559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6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3D0A79-4F3C-C1EE-55B2-A8D2CDBBE1F8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FC8C25-A519-78F6-DF5D-F69F2E61BF71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EE0988-3CB2-41BB-B4B6-5C7FAB653E41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188382-CECE-F172-7F2F-E785623BA188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E978EA-192A-9E56-FBD2-5CA768BBB8B6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4D2BA8-ADF4-C970-5224-05E56A2D7529}"/>
              </a:ext>
            </a:extLst>
          </p:cNvPr>
          <p:cNvSpPr txBox="1"/>
          <p:nvPr/>
        </p:nvSpPr>
        <p:spPr>
          <a:xfrm>
            <a:off x="0" y="6316628"/>
            <a:ext cx="2727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Cambria" panose="02040503050406030204" pitchFamily="18" charset="0"/>
              </a:rPr>
              <a:t>MEE: Memory Encryption Engine</a:t>
            </a:r>
          </a:p>
        </p:txBody>
      </p:sp>
    </p:spTree>
    <p:extLst>
      <p:ext uri="{BB962C8B-B14F-4D97-AF65-F5344CB8AC3E}">
        <p14:creationId xmlns:p14="http://schemas.microsoft.com/office/powerpoint/2010/main" val="3411068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14D2C-D011-A7F7-8E8E-3D740BF5C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6AE69-F3C1-3118-E0D4-59883DBD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38" y="247499"/>
            <a:ext cx="8331385" cy="1023972"/>
          </a:xfrm>
        </p:spPr>
        <p:txBody>
          <a:bodyPr vert="horz" lIns="91440" tIns="45720" rIns="91440" bIns="45720" anchor="ctr">
            <a:normAutofit/>
          </a:bodyPr>
          <a:lstStyle/>
          <a:p>
            <a:r>
              <a:rPr lang="en-US"/>
              <a:t>Confidential Computing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8379594-A97C-CF85-3348-F3A31A1B1E58}"/>
              </a:ext>
            </a:extLst>
          </p:cNvPr>
          <p:cNvSpPr/>
          <p:nvPr/>
        </p:nvSpPr>
        <p:spPr>
          <a:xfrm>
            <a:off x="2664109" y="4768820"/>
            <a:ext cx="3431893" cy="1093407"/>
          </a:xfrm>
          <a:prstGeom prst="rect">
            <a:avLst/>
          </a:prstGeom>
          <a:solidFill>
            <a:srgbClr val="4F81BD">
              <a:lumMod val="20000"/>
              <a:lumOff val="80000"/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06EE1F-0EFD-8E51-59CB-106282147840}"/>
              </a:ext>
            </a:extLst>
          </p:cNvPr>
          <p:cNvSpPr txBox="1"/>
          <p:nvPr/>
        </p:nvSpPr>
        <p:spPr>
          <a:xfrm>
            <a:off x="2286002" y="4347101"/>
            <a:ext cx="3998995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CPU Package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4C77373-B413-08E9-85A7-E97FAB801891}"/>
              </a:ext>
            </a:extLst>
          </p:cNvPr>
          <p:cNvSpPr/>
          <p:nvPr/>
        </p:nvSpPr>
        <p:spPr>
          <a:xfrm>
            <a:off x="5249826" y="4837927"/>
            <a:ext cx="754305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PCIe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3F9346E-D735-4AEA-3132-95069729237B}"/>
              </a:ext>
            </a:extLst>
          </p:cNvPr>
          <p:cNvSpPr/>
          <p:nvPr/>
        </p:nvSpPr>
        <p:spPr>
          <a:xfrm>
            <a:off x="4059248" y="5307766"/>
            <a:ext cx="1945315" cy="48192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2AF1196-94BA-616E-DF2D-EF12165CD606}"/>
              </a:ext>
            </a:extLst>
          </p:cNvPr>
          <p:cNvSpPr/>
          <p:nvPr/>
        </p:nvSpPr>
        <p:spPr>
          <a:xfrm>
            <a:off x="4799967" y="5321958"/>
            <a:ext cx="1108613" cy="461665"/>
          </a:xfrm>
          <a:prstGeom prst="rect">
            <a:avLst/>
          </a:prstGeom>
          <a:solidFill>
            <a:schemeClr val="accent6">
              <a:lumMod val="60000"/>
              <a:lumOff val="40000"/>
              <a:alpha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MEE</a:t>
            </a:r>
          </a:p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(TME-MK)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8BB9624-D452-76E4-4B4E-4E869B9AC55A}"/>
              </a:ext>
            </a:extLst>
          </p:cNvPr>
          <p:cNvSpPr txBox="1"/>
          <p:nvPr/>
        </p:nvSpPr>
        <p:spPr>
          <a:xfrm>
            <a:off x="4092111" y="5324992"/>
            <a:ext cx="736792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 err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iMC</a:t>
            </a:r>
            <a:endParaRPr lang="en-US" sz="2400" b="1">
              <a:solidFill>
                <a:srgbClr val="1F497D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CDA6F9F-B0B3-7A13-2048-A0A8B35C3A67}"/>
              </a:ext>
            </a:extLst>
          </p:cNvPr>
          <p:cNvSpPr/>
          <p:nvPr/>
        </p:nvSpPr>
        <p:spPr>
          <a:xfrm>
            <a:off x="2771504" y="4842033"/>
            <a:ext cx="1214891" cy="947656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kern="0">
              <a:solidFill>
                <a:prstClr val="black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CA97221D-0299-7292-4174-72A1522F2B3D}"/>
              </a:ext>
            </a:extLst>
          </p:cNvPr>
          <p:cNvSpPr/>
          <p:nvPr/>
        </p:nvSpPr>
        <p:spPr>
          <a:xfrm>
            <a:off x="4054898" y="4839536"/>
            <a:ext cx="1143171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LLC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FEF8655-80CE-C93C-D16F-015A66A4C440}"/>
              </a:ext>
            </a:extLst>
          </p:cNvPr>
          <p:cNvSpPr txBox="1"/>
          <p:nvPr/>
        </p:nvSpPr>
        <p:spPr>
          <a:xfrm>
            <a:off x="2946979" y="5328026"/>
            <a:ext cx="931665" cy="430887"/>
          </a:xfrm>
          <a:prstGeom prst="rect">
            <a:avLst/>
          </a:prstGeom>
          <a:solidFill>
            <a:srgbClr val="8064A2">
              <a:lumMod val="20000"/>
              <a:lumOff val="80000"/>
            </a:srgbClr>
          </a:solidFill>
          <a:effectLst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200" b="1" i="1" kern="0">
                <a:solidFill>
                  <a:srgbClr val="8064A2">
                    <a:lumMod val="50000"/>
                  </a:srgbClr>
                </a:solidFill>
                <a:latin typeface="Tw Cen MT" panose="020B0602020104020603" pitchFamily="34" charset="77"/>
                <a:ea typeface="Harding Text Web Regular" pitchFamily="2" charset="0"/>
              </a:rPr>
              <a:t>AES-NI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F0AE54D-4B13-60FC-E777-732ABE38135C}"/>
              </a:ext>
            </a:extLst>
          </p:cNvPr>
          <p:cNvSpPr txBox="1"/>
          <p:nvPr/>
        </p:nvSpPr>
        <p:spPr>
          <a:xfrm>
            <a:off x="2784566" y="4889547"/>
            <a:ext cx="119549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Cores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5185BEF1-B4E0-38D7-DFE5-9A5642363146}"/>
              </a:ext>
            </a:extLst>
          </p:cNvPr>
          <p:cNvSpPr/>
          <p:nvPr/>
        </p:nvSpPr>
        <p:spPr>
          <a:xfrm>
            <a:off x="7697775" y="2155226"/>
            <a:ext cx="793279" cy="26247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F6F4E34-75E7-EAD1-3E79-EA418749D6FE}"/>
              </a:ext>
            </a:extLst>
          </p:cNvPr>
          <p:cNvSpPr txBox="1"/>
          <p:nvPr/>
        </p:nvSpPr>
        <p:spPr>
          <a:xfrm>
            <a:off x="7589822" y="2417698"/>
            <a:ext cx="101803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Trust </a:t>
            </a:r>
          </a:p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boundary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A4746132-0670-EE2B-8FD2-9B6816F20AC8}"/>
              </a:ext>
            </a:extLst>
          </p:cNvPr>
          <p:cNvSpPr txBox="1"/>
          <p:nvPr/>
        </p:nvSpPr>
        <p:spPr>
          <a:xfrm>
            <a:off x="3117227" y="5855511"/>
            <a:ext cx="263347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Tw Cen MT" panose="020B0602020104020603" pitchFamily="34" charset="77"/>
              </a:rPr>
              <a:t>Hardware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82B70E-F635-EBA5-EFD1-3D1DDF9BBA1E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7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1E2D5E-185D-00A3-4156-CE7D851A6DCA}"/>
              </a:ext>
            </a:extLst>
          </p:cNvPr>
          <p:cNvSpPr/>
          <p:nvPr/>
        </p:nvSpPr>
        <p:spPr>
          <a:xfrm>
            <a:off x="6616436" y="5346380"/>
            <a:ext cx="781260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DDR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33E58B-4ACC-3B3C-92DE-6ECC4F4DD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374" y="5193605"/>
            <a:ext cx="307735" cy="30773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224B00-6D67-94C5-B8AD-39619B2FF894}"/>
              </a:ext>
            </a:extLst>
          </p:cNvPr>
          <p:cNvCxnSpPr>
            <a:cxnSpLocks/>
          </p:cNvCxnSpPr>
          <p:nvPr/>
        </p:nvCxnSpPr>
        <p:spPr>
          <a:xfrm flipV="1">
            <a:off x="5908580" y="5552002"/>
            <a:ext cx="707856" cy="789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343A5167-B161-1E1C-F24C-8A6357FF6341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8C918F-F089-2A12-31DB-448C1C9B6EE4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24226B-6AD6-6287-76D3-345B76762201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E9AB5E-9754-E172-E4C6-3289B54BC084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1648B6-18BF-4C06-CB17-8BEDFD10397A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37D85A-46EB-B762-0425-C0D730C2BAAE}"/>
              </a:ext>
            </a:extLst>
          </p:cNvPr>
          <p:cNvSpPr txBox="1"/>
          <p:nvPr/>
        </p:nvSpPr>
        <p:spPr>
          <a:xfrm>
            <a:off x="0" y="6316628"/>
            <a:ext cx="2727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Cambria" panose="02040503050406030204" pitchFamily="18" charset="0"/>
              </a:rPr>
              <a:t>MEE: Memory Encryption Engine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2A3DD2-0CC4-7CD9-3A05-1E96390F9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681" y="4919540"/>
            <a:ext cx="256862" cy="25686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14781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10278 0.07778 L 0.05139 0.07778 C 0.02847 0.07778 1.66667E-6 0.05648 1.66667E-6 0.03912 L 1.66667E-6 3.7037E-7 " pathEditMode="fixed" rAng="10800000" ptsTypes="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39" y="-38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845EDD-87A0-CA7D-7437-5F27472BC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9E1C6-7400-29CA-5608-E478B5438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38" y="247499"/>
            <a:ext cx="8331385" cy="1023972"/>
          </a:xfrm>
        </p:spPr>
        <p:txBody>
          <a:bodyPr vert="horz" lIns="91440" tIns="45720" rIns="91440" bIns="45720" anchor="ctr">
            <a:normAutofit/>
          </a:bodyPr>
          <a:lstStyle/>
          <a:p>
            <a:r>
              <a:rPr lang="en-US"/>
              <a:t>Confidential Computing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5234D6-28BE-8E39-FCA9-5066CF31EB89}"/>
              </a:ext>
            </a:extLst>
          </p:cNvPr>
          <p:cNvSpPr/>
          <p:nvPr/>
        </p:nvSpPr>
        <p:spPr>
          <a:xfrm>
            <a:off x="2664109" y="4768820"/>
            <a:ext cx="3431893" cy="1093407"/>
          </a:xfrm>
          <a:prstGeom prst="rect">
            <a:avLst/>
          </a:prstGeom>
          <a:solidFill>
            <a:srgbClr val="4F81BD">
              <a:lumMod val="20000"/>
              <a:lumOff val="80000"/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C4DFFE2-B416-593F-6204-93F1CF44426D}"/>
              </a:ext>
            </a:extLst>
          </p:cNvPr>
          <p:cNvSpPr txBox="1"/>
          <p:nvPr/>
        </p:nvSpPr>
        <p:spPr>
          <a:xfrm>
            <a:off x="2286002" y="4347101"/>
            <a:ext cx="3998995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CPU Package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06CA9F1-59F6-A0DC-3FD0-FDFFCE74185E}"/>
              </a:ext>
            </a:extLst>
          </p:cNvPr>
          <p:cNvSpPr/>
          <p:nvPr/>
        </p:nvSpPr>
        <p:spPr>
          <a:xfrm>
            <a:off x="5249826" y="4837927"/>
            <a:ext cx="754305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PCIe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8864E22-FDCC-FCB0-042F-AA0D8011FE68}"/>
              </a:ext>
            </a:extLst>
          </p:cNvPr>
          <p:cNvSpPr/>
          <p:nvPr/>
        </p:nvSpPr>
        <p:spPr>
          <a:xfrm>
            <a:off x="4059248" y="5307766"/>
            <a:ext cx="1945315" cy="48192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CFE7580-712E-197C-C8BB-78B2136ED22D}"/>
              </a:ext>
            </a:extLst>
          </p:cNvPr>
          <p:cNvSpPr/>
          <p:nvPr/>
        </p:nvSpPr>
        <p:spPr>
          <a:xfrm>
            <a:off x="4799967" y="5321958"/>
            <a:ext cx="1108613" cy="461665"/>
          </a:xfrm>
          <a:prstGeom prst="rect">
            <a:avLst/>
          </a:prstGeom>
          <a:solidFill>
            <a:schemeClr val="accent6">
              <a:lumMod val="60000"/>
              <a:lumOff val="40000"/>
              <a:alpha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MEE</a:t>
            </a:r>
          </a:p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(TME-MK)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015192C-7773-BC81-F5E3-56E6EC8B2ADF}"/>
              </a:ext>
            </a:extLst>
          </p:cNvPr>
          <p:cNvSpPr txBox="1"/>
          <p:nvPr/>
        </p:nvSpPr>
        <p:spPr>
          <a:xfrm>
            <a:off x="4092111" y="5324992"/>
            <a:ext cx="736792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 err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iMC</a:t>
            </a:r>
            <a:endParaRPr lang="en-US" sz="2400" b="1">
              <a:solidFill>
                <a:srgbClr val="1F497D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639103F-6752-3329-2108-2FE693DCFB13}"/>
              </a:ext>
            </a:extLst>
          </p:cNvPr>
          <p:cNvSpPr/>
          <p:nvPr/>
        </p:nvSpPr>
        <p:spPr>
          <a:xfrm>
            <a:off x="2771504" y="4842033"/>
            <a:ext cx="1214891" cy="947656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kern="0">
              <a:solidFill>
                <a:prstClr val="black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8D22ABF-31B7-FB03-DB07-DF621C0E391C}"/>
              </a:ext>
            </a:extLst>
          </p:cNvPr>
          <p:cNvSpPr/>
          <p:nvPr/>
        </p:nvSpPr>
        <p:spPr>
          <a:xfrm>
            <a:off x="4054898" y="4839536"/>
            <a:ext cx="1143171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LLC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8E06BA3-894E-9953-64A0-5EDC01ED569B}"/>
              </a:ext>
            </a:extLst>
          </p:cNvPr>
          <p:cNvSpPr txBox="1"/>
          <p:nvPr/>
        </p:nvSpPr>
        <p:spPr>
          <a:xfrm>
            <a:off x="2946979" y="5328026"/>
            <a:ext cx="931665" cy="430887"/>
          </a:xfrm>
          <a:prstGeom prst="rect">
            <a:avLst/>
          </a:prstGeom>
          <a:solidFill>
            <a:srgbClr val="8064A2">
              <a:lumMod val="20000"/>
              <a:lumOff val="80000"/>
            </a:srgbClr>
          </a:solidFill>
          <a:effectLst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200" b="1" i="1" kern="0">
                <a:solidFill>
                  <a:srgbClr val="8064A2">
                    <a:lumMod val="50000"/>
                  </a:srgbClr>
                </a:solidFill>
                <a:latin typeface="Tw Cen MT" panose="020B0602020104020603" pitchFamily="34" charset="77"/>
                <a:ea typeface="Harding Text Web Regular" pitchFamily="2" charset="0"/>
              </a:rPr>
              <a:t>AES-NI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614F886-6AB7-2E29-74E8-6CF4151A8761}"/>
              </a:ext>
            </a:extLst>
          </p:cNvPr>
          <p:cNvSpPr txBox="1"/>
          <p:nvPr/>
        </p:nvSpPr>
        <p:spPr>
          <a:xfrm>
            <a:off x="2784566" y="4889547"/>
            <a:ext cx="119549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Cores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0DDF7C0-3BE3-18B7-E1E2-F378632DEC63}"/>
              </a:ext>
            </a:extLst>
          </p:cNvPr>
          <p:cNvSpPr/>
          <p:nvPr/>
        </p:nvSpPr>
        <p:spPr>
          <a:xfrm>
            <a:off x="7697775" y="2155226"/>
            <a:ext cx="793279" cy="26247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6C119F3-8AE7-CA64-1B49-91172259A596}"/>
              </a:ext>
            </a:extLst>
          </p:cNvPr>
          <p:cNvSpPr txBox="1"/>
          <p:nvPr/>
        </p:nvSpPr>
        <p:spPr>
          <a:xfrm>
            <a:off x="7589822" y="2417698"/>
            <a:ext cx="101803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Trust </a:t>
            </a:r>
          </a:p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boundary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796C9D7-15E9-A8BA-CEEB-C93195950655}"/>
              </a:ext>
            </a:extLst>
          </p:cNvPr>
          <p:cNvSpPr txBox="1"/>
          <p:nvPr/>
        </p:nvSpPr>
        <p:spPr>
          <a:xfrm>
            <a:off x="3117227" y="5855511"/>
            <a:ext cx="263347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Tw Cen MT" panose="020B0602020104020603" pitchFamily="34" charset="77"/>
              </a:rPr>
              <a:t>Hardware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CC88DC-AF4F-91EC-E5EE-2683B5ACA436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8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87EB7F-6FFA-E30F-48AF-1EFCA5AA3008}"/>
              </a:ext>
            </a:extLst>
          </p:cNvPr>
          <p:cNvSpPr/>
          <p:nvPr/>
        </p:nvSpPr>
        <p:spPr>
          <a:xfrm>
            <a:off x="6616436" y="5346380"/>
            <a:ext cx="781260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DDR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E5EC4B-0BE4-B750-2573-AFC282118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374" y="5193605"/>
            <a:ext cx="307735" cy="30773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92809C8-C17A-C658-4529-84979538ED5F}"/>
              </a:ext>
            </a:extLst>
          </p:cNvPr>
          <p:cNvSpPr/>
          <p:nvPr/>
        </p:nvSpPr>
        <p:spPr>
          <a:xfrm>
            <a:off x="2386530" y="1754767"/>
            <a:ext cx="4085020" cy="2635097"/>
          </a:xfrm>
          <a:prstGeom prst="rect">
            <a:avLst/>
          </a:prstGeom>
          <a:solidFill>
            <a:srgbClr val="DAE7F6">
              <a:alpha val="30000"/>
            </a:srgbClr>
          </a:solidFill>
          <a:ln w="57150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w Cen MT" panose="020B0602020104020603" pitchFamily="34" charset="77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CCF65AC-9F03-9E85-C4A0-C07C3D844689}"/>
              </a:ext>
            </a:extLst>
          </p:cNvPr>
          <p:cNvCxnSpPr>
            <a:cxnSpLocks/>
          </p:cNvCxnSpPr>
          <p:nvPr/>
        </p:nvCxnSpPr>
        <p:spPr>
          <a:xfrm>
            <a:off x="4384095" y="2225643"/>
            <a:ext cx="0" cy="2048252"/>
          </a:xfrm>
          <a:prstGeom prst="line">
            <a:avLst/>
          </a:prstGeom>
          <a:noFill/>
          <a:ln w="38100" cap="flat" cmpd="sng" algn="ctr">
            <a:solidFill>
              <a:schemeClr val="accent6"/>
            </a:solidFill>
            <a:prstDash val="dash"/>
          </a:ln>
          <a:effectLst/>
        </p:spPr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7383425-BC06-0B56-B9BF-91026C0C9C86}"/>
              </a:ext>
            </a:extLst>
          </p:cNvPr>
          <p:cNvSpPr/>
          <p:nvPr/>
        </p:nvSpPr>
        <p:spPr>
          <a:xfrm>
            <a:off x="4841291" y="3887803"/>
            <a:ext cx="1508287" cy="386092"/>
          </a:xfrm>
          <a:prstGeom prst="rect">
            <a:avLst/>
          </a:prstGeom>
          <a:solidFill>
            <a:srgbClr val="3366FF"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kern="0">
                <a:solidFill>
                  <a:srgbClr val="002060"/>
                </a:solidFill>
                <a:latin typeface="Tw Cen MT"/>
              </a:rPr>
              <a:t>TDX Module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CB57F9-AB36-C123-DBB4-8447D7B46A12}"/>
              </a:ext>
            </a:extLst>
          </p:cNvPr>
          <p:cNvSpPr/>
          <p:nvPr/>
        </p:nvSpPr>
        <p:spPr>
          <a:xfrm>
            <a:off x="2555042" y="3887803"/>
            <a:ext cx="1371860" cy="387496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3810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kern="0">
                <a:solidFill>
                  <a:srgbClr val="002060"/>
                </a:solidFill>
                <a:latin typeface="Tw Cen MT"/>
              </a:rPr>
              <a:t>Hypervisor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0D53E0-E038-2229-6A4F-CE9A9D916AF3}"/>
              </a:ext>
            </a:extLst>
          </p:cNvPr>
          <p:cNvSpPr/>
          <p:nvPr/>
        </p:nvSpPr>
        <p:spPr>
          <a:xfrm>
            <a:off x="2618007" y="2122907"/>
            <a:ext cx="1241071" cy="1230031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b="1" kern="0">
              <a:solidFill>
                <a:srgbClr val="002060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3F2C3D-DB96-43FD-3C36-509B54F69E22}"/>
              </a:ext>
            </a:extLst>
          </p:cNvPr>
          <p:cNvSpPr txBox="1"/>
          <p:nvPr/>
        </p:nvSpPr>
        <p:spPr>
          <a:xfrm>
            <a:off x="4799967" y="1754573"/>
            <a:ext cx="159093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11EAA"/>
                </a:solidFill>
                <a:latin typeface="Tw Cen MT" panose="020B0602020104020603" pitchFamily="34" charset="77"/>
                <a:ea typeface="Harding Text Web Regular" pitchFamily="2" charset="0"/>
              </a:rPr>
              <a:t>Trust Domain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022343-CE00-83C8-772F-2E7D53C69230}"/>
              </a:ext>
            </a:extLst>
          </p:cNvPr>
          <p:cNvCxnSpPr>
            <a:cxnSpLocks/>
          </p:cNvCxnSpPr>
          <p:nvPr/>
        </p:nvCxnSpPr>
        <p:spPr>
          <a:xfrm>
            <a:off x="2555042" y="3641209"/>
            <a:ext cx="3835858" cy="0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365E85E-2263-6698-BFA7-7ED29D89890D}"/>
              </a:ext>
            </a:extLst>
          </p:cNvPr>
          <p:cNvCxnSpPr>
            <a:cxnSpLocks/>
            <a:stCxn id="26" idx="2"/>
            <a:endCxn id="9" idx="0"/>
          </p:cNvCxnSpPr>
          <p:nvPr/>
        </p:nvCxnSpPr>
        <p:spPr>
          <a:xfrm>
            <a:off x="5595432" y="3358207"/>
            <a:ext cx="0" cy="529596"/>
          </a:xfrm>
          <a:prstGeom prst="straightConnector1">
            <a:avLst/>
          </a:prstGeom>
          <a:noFill/>
          <a:ln w="38100" cap="flat" cmpd="sng" algn="ctr">
            <a:solidFill>
              <a:srgbClr val="C00000"/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2B430FD-3243-ADA4-99F3-C0DDE59784D5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>
            <a:off x="3238539" y="3352938"/>
            <a:ext cx="2432" cy="534867"/>
          </a:xfrm>
          <a:prstGeom prst="straightConnector1">
            <a:avLst/>
          </a:prstGeom>
          <a:noFill/>
          <a:ln w="38100" cap="flat" cmpd="sng" algn="ctr">
            <a:solidFill>
              <a:srgbClr val="4F81BD">
                <a:lumMod val="7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9655D90-C99E-161B-DBB5-70F970A562D9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flipH="1">
            <a:off x="3926904" y="4080851"/>
            <a:ext cx="914387" cy="7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D96A9ED-7C45-7842-B7C7-C0F49307A77E}"/>
              </a:ext>
            </a:extLst>
          </p:cNvPr>
          <p:cNvSpPr txBox="1"/>
          <p:nvPr/>
        </p:nvSpPr>
        <p:spPr>
          <a:xfrm>
            <a:off x="3993914" y="1947403"/>
            <a:ext cx="82035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1600" b="1" i="1">
                <a:solidFill>
                  <a:schemeClr val="accent6"/>
                </a:solidFill>
                <a:latin typeface="Tw Cen MT" panose="020B0602020104020603" pitchFamily="34" charset="77"/>
              </a:rPr>
              <a:t>Isolation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BA63B9-AEB8-1269-6981-5E6F03FBFFA1}"/>
              </a:ext>
            </a:extLst>
          </p:cNvPr>
          <p:cNvSpPr txBox="1"/>
          <p:nvPr/>
        </p:nvSpPr>
        <p:spPr>
          <a:xfrm>
            <a:off x="2386530" y="1754763"/>
            <a:ext cx="170732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11EAA"/>
                </a:solidFill>
                <a:latin typeface="Tw Cen MT" panose="020B0602020104020603" pitchFamily="34" charset="77"/>
                <a:ea typeface="Harding Text Web Regular" pitchFamily="2" charset="0"/>
              </a:rPr>
              <a:t>Traditional VM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EA68BE-3D54-481C-3C14-EE3254F9FF67}"/>
              </a:ext>
            </a:extLst>
          </p:cNvPr>
          <p:cNvSpPr/>
          <p:nvPr/>
        </p:nvSpPr>
        <p:spPr>
          <a:xfrm>
            <a:off x="2672022" y="2170693"/>
            <a:ext cx="1143001" cy="533400"/>
          </a:xfrm>
          <a:prstGeom prst="rect">
            <a:avLst/>
          </a:prstGeom>
          <a:solidFill>
            <a:srgbClr val="F9CFCC">
              <a:alpha val="50000"/>
            </a:srgbClr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APP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7A6E815-658F-07C1-6823-4EE75EBABCD9}"/>
              </a:ext>
            </a:extLst>
          </p:cNvPr>
          <p:cNvSpPr/>
          <p:nvPr/>
        </p:nvSpPr>
        <p:spPr>
          <a:xfrm>
            <a:off x="2672022" y="2856494"/>
            <a:ext cx="1143001" cy="441947"/>
          </a:xfrm>
          <a:prstGeom prst="rect">
            <a:avLst/>
          </a:prstGeom>
          <a:solidFill>
            <a:srgbClr val="F9CFCC">
              <a:alpha val="50000"/>
            </a:srgbClr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OS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3DB8041-21ED-36F7-DBEE-BBFA4BB91D69}"/>
              </a:ext>
            </a:extLst>
          </p:cNvPr>
          <p:cNvCxnSpPr>
            <a:cxnSpLocks/>
          </p:cNvCxnSpPr>
          <p:nvPr/>
        </p:nvCxnSpPr>
        <p:spPr>
          <a:xfrm>
            <a:off x="2672022" y="2780293"/>
            <a:ext cx="1143001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245CDD59-6EED-F932-DD1D-D2BF7626F89A}"/>
              </a:ext>
            </a:extLst>
          </p:cNvPr>
          <p:cNvSpPr/>
          <p:nvPr/>
        </p:nvSpPr>
        <p:spPr>
          <a:xfrm>
            <a:off x="4968481" y="2185193"/>
            <a:ext cx="1258029" cy="533400"/>
          </a:xfrm>
          <a:prstGeom prst="rect">
            <a:avLst/>
          </a:prstGeom>
          <a:solidFill>
            <a:srgbClr val="D6E9D5">
              <a:alpha val="40000"/>
            </a:srgbClr>
          </a:solidFill>
          <a:ln>
            <a:solidFill>
              <a:srgbClr val="00B05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APP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965074C-4CB2-3B52-9BE9-73DBBD6F4B97}"/>
              </a:ext>
            </a:extLst>
          </p:cNvPr>
          <p:cNvSpPr/>
          <p:nvPr/>
        </p:nvSpPr>
        <p:spPr>
          <a:xfrm>
            <a:off x="4968481" y="2870994"/>
            <a:ext cx="1258028" cy="441947"/>
          </a:xfrm>
          <a:prstGeom prst="rect">
            <a:avLst/>
          </a:prstGeom>
          <a:solidFill>
            <a:srgbClr val="D6E9D5">
              <a:alpha val="40000"/>
            </a:srgbClr>
          </a:solidFill>
          <a:ln>
            <a:solidFill>
              <a:srgbClr val="00B05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OS(+TDX)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33F18E9-63DF-5913-10E7-B01B1E5A1A92}"/>
              </a:ext>
            </a:extLst>
          </p:cNvPr>
          <p:cNvCxnSpPr>
            <a:cxnSpLocks/>
          </p:cNvCxnSpPr>
          <p:nvPr/>
        </p:nvCxnSpPr>
        <p:spPr>
          <a:xfrm>
            <a:off x="4968481" y="2794793"/>
            <a:ext cx="1258028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2671A513-F053-AF59-F911-F6943C14E9E9}"/>
              </a:ext>
            </a:extLst>
          </p:cNvPr>
          <p:cNvSpPr/>
          <p:nvPr/>
        </p:nvSpPr>
        <p:spPr>
          <a:xfrm>
            <a:off x="4920663" y="2128179"/>
            <a:ext cx="1349543" cy="123003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b="1" kern="0">
              <a:solidFill>
                <a:srgbClr val="002060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7813AC-C741-EEF4-526B-8949BC67749F}"/>
              </a:ext>
            </a:extLst>
          </p:cNvPr>
          <p:cNvCxnSpPr>
            <a:cxnSpLocks/>
          </p:cNvCxnSpPr>
          <p:nvPr/>
        </p:nvCxnSpPr>
        <p:spPr>
          <a:xfrm flipH="1" flipV="1">
            <a:off x="2386529" y="4407337"/>
            <a:ext cx="277578" cy="361481"/>
          </a:xfrm>
          <a:prstGeom prst="line">
            <a:avLst/>
          </a:prstGeom>
          <a:ln w="28575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E9CAAEA-E172-4087-F205-112F34CD106E}"/>
              </a:ext>
            </a:extLst>
          </p:cNvPr>
          <p:cNvCxnSpPr>
            <a:cxnSpLocks/>
          </p:cNvCxnSpPr>
          <p:nvPr/>
        </p:nvCxnSpPr>
        <p:spPr>
          <a:xfrm flipV="1">
            <a:off x="6096003" y="4386617"/>
            <a:ext cx="413283" cy="392018"/>
          </a:xfrm>
          <a:prstGeom prst="line">
            <a:avLst/>
          </a:prstGeom>
          <a:ln w="28575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BD765DC-ABD4-BE43-B439-CFED9ACD61C7}"/>
              </a:ext>
            </a:extLst>
          </p:cNvPr>
          <p:cNvCxnSpPr>
            <a:cxnSpLocks/>
          </p:cNvCxnSpPr>
          <p:nvPr/>
        </p:nvCxnSpPr>
        <p:spPr>
          <a:xfrm flipV="1">
            <a:off x="5908580" y="5552002"/>
            <a:ext cx="707856" cy="789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F47E8E0-718B-6D5A-4F4A-ED56453E00E5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DC921D-5FBC-7831-5A31-497F64519272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F25CC5-E887-8CB7-4239-2168C1435F5D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B80767D-BA82-4CB9-1D95-48DAE90B3716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4067552-2197-1E00-A8AB-D28F84E76C45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B02A85-CDC1-465E-3AFC-59A41D03295B}"/>
              </a:ext>
            </a:extLst>
          </p:cNvPr>
          <p:cNvSpPr txBox="1"/>
          <p:nvPr/>
        </p:nvSpPr>
        <p:spPr>
          <a:xfrm>
            <a:off x="0" y="6316628"/>
            <a:ext cx="2727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Cambria" panose="02040503050406030204" pitchFamily="18" charset="0"/>
              </a:rPr>
              <a:t>MEE: Memory Encryption Engine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A7A4E30F-F70E-1280-9AF0-E29DA0ECD7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681" y="4919540"/>
            <a:ext cx="256862" cy="25686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99737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22668-BE48-8492-BD78-1CEC87F73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1AFAD-6CD9-D119-C73C-4140C622F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38" y="247499"/>
            <a:ext cx="8331385" cy="1023972"/>
          </a:xfrm>
        </p:spPr>
        <p:txBody>
          <a:bodyPr vert="horz" lIns="91440" tIns="45720" rIns="91440" bIns="45720" anchor="ctr">
            <a:normAutofit fontScale="90000"/>
          </a:bodyPr>
          <a:lstStyle/>
          <a:p>
            <a:r>
              <a:rPr lang="en-US"/>
              <a:t>Confidential Computing with GPU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2811BC-1284-5ACC-7566-89585B708DF6}"/>
              </a:ext>
            </a:extLst>
          </p:cNvPr>
          <p:cNvSpPr/>
          <p:nvPr/>
        </p:nvSpPr>
        <p:spPr>
          <a:xfrm>
            <a:off x="334202" y="4768820"/>
            <a:ext cx="3431893" cy="1093407"/>
          </a:xfrm>
          <a:prstGeom prst="rect">
            <a:avLst/>
          </a:prstGeom>
          <a:solidFill>
            <a:srgbClr val="4F81BD">
              <a:lumMod val="20000"/>
              <a:lumOff val="80000"/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CA14104-7119-A874-59A8-912E4928F88A}"/>
              </a:ext>
            </a:extLst>
          </p:cNvPr>
          <p:cNvSpPr/>
          <p:nvPr/>
        </p:nvSpPr>
        <p:spPr>
          <a:xfrm>
            <a:off x="2919919" y="4837927"/>
            <a:ext cx="754305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PCIe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5C64408-2F74-F062-58A9-B609BCDEEF7C}"/>
              </a:ext>
            </a:extLst>
          </p:cNvPr>
          <p:cNvSpPr/>
          <p:nvPr/>
        </p:nvSpPr>
        <p:spPr>
          <a:xfrm>
            <a:off x="1729341" y="5307766"/>
            <a:ext cx="1945315" cy="48192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55E7C8D-1977-6B1F-695C-D4DB8DC425F4}"/>
              </a:ext>
            </a:extLst>
          </p:cNvPr>
          <p:cNvSpPr/>
          <p:nvPr/>
        </p:nvSpPr>
        <p:spPr>
          <a:xfrm>
            <a:off x="2470060" y="5321958"/>
            <a:ext cx="1108613" cy="461665"/>
          </a:xfrm>
          <a:prstGeom prst="rect">
            <a:avLst/>
          </a:prstGeom>
          <a:solidFill>
            <a:schemeClr val="accent6">
              <a:lumMod val="60000"/>
              <a:lumOff val="40000"/>
              <a:alpha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MEE</a:t>
            </a:r>
          </a:p>
          <a:p>
            <a:pPr algn="ctr">
              <a:defRPr/>
            </a:pPr>
            <a:r>
              <a:rPr lang="en-US" sz="1600" b="1" i="1" kern="0">
                <a:solidFill>
                  <a:srgbClr val="431FAA"/>
                </a:solidFill>
                <a:latin typeface="Tw Cen MT" panose="020B0602020104020603" pitchFamily="34" charset="77"/>
                <a:ea typeface="Harding Text Web Regular" pitchFamily="2" charset="0"/>
              </a:rPr>
              <a:t>(TME-MK)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787A5EC-2F0C-806F-4553-3F554BBC55B7}"/>
              </a:ext>
            </a:extLst>
          </p:cNvPr>
          <p:cNvSpPr txBox="1"/>
          <p:nvPr/>
        </p:nvSpPr>
        <p:spPr>
          <a:xfrm>
            <a:off x="1762204" y="5324992"/>
            <a:ext cx="736792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 err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iMC</a:t>
            </a:r>
            <a:endParaRPr lang="en-US" sz="2400" b="1">
              <a:solidFill>
                <a:srgbClr val="1F497D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B015E9C-CFD9-D531-0452-B9496CE66067}"/>
              </a:ext>
            </a:extLst>
          </p:cNvPr>
          <p:cNvSpPr/>
          <p:nvPr/>
        </p:nvSpPr>
        <p:spPr>
          <a:xfrm>
            <a:off x="441597" y="4842033"/>
            <a:ext cx="1214891" cy="947656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kern="0">
              <a:solidFill>
                <a:prstClr val="black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316EF35-204A-F8D6-2FE8-F5517C6D7A45}"/>
              </a:ext>
            </a:extLst>
          </p:cNvPr>
          <p:cNvSpPr/>
          <p:nvPr/>
        </p:nvSpPr>
        <p:spPr>
          <a:xfrm>
            <a:off x="1724991" y="4839536"/>
            <a:ext cx="1143171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LLC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8A3921F-F59E-B81C-9231-62A94B8632DC}"/>
              </a:ext>
            </a:extLst>
          </p:cNvPr>
          <p:cNvSpPr txBox="1"/>
          <p:nvPr/>
        </p:nvSpPr>
        <p:spPr>
          <a:xfrm>
            <a:off x="617072" y="5328026"/>
            <a:ext cx="931665" cy="430887"/>
          </a:xfrm>
          <a:prstGeom prst="rect">
            <a:avLst/>
          </a:prstGeom>
          <a:solidFill>
            <a:srgbClr val="8064A2">
              <a:lumMod val="20000"/>
              <a:lumOff val="80000"/>
            </a:srgbClr>
          </a:solidFill>
          <a:effectLst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200" b="1" i="1" kern="0">
                <a:solidFill>
                  <a:srgbClr val="8064A2">
                    <a:lumMod val="50000"/>
                  </a:srgbClr>
                </a:solidFill>
                <a:latin typeface="Tw Cen MT" panose="020B0602020104020603" pitchFamily="34" charset="77"/>
                <a:ea typeface="Harding Text Web Regular" pitchFamily="2" charset="0"/>
              </a:rPr>
              <a:t>AES-NI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B978456-236D-A96F-DF36-14B29CA4D926}"/>
              </a:ext>
            </a:extLst>
          </p:cNvPr>
          <p:cNvSpPr txBox="1"/>
          <p:nvPr/>
        </p:nvSpPr>
        <p:spPr>
          <a:xfrm>
            <a:off x="454659" y="4889547"/>
            <a:ext cx="119549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Cores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1C7A56A-C462-C3E6-96DD-ECF456A1AF09}"/>
              </a:ext>
            </a:extLst>
          </p:cNvPr>
          <p:cNvSpPr/>
          <p:nvPr/>
        </p:nvSpPr>
        <p:spPr>
          <a:xfrm>
            <a:off x="7697775" y="2155226"/>
            <a:ext cx="793279" cy="26247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prstClr val="white"/>
              </a:solidFill>
              <a:latin typeface="Tw Cen MT" panose="020B0602020104020603" pitchFamily="34" charset="7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33C4CBB-0BAD-2720-6A78-CD9D3D1BD600}"/>
              </a:ext>
            </a:extLst>
          </p:cNvPr>
          <p:cNvSpPr txBox="1"/>
          <p:nvPr/>
        </p:nvSpPr>
        <p:spPr>
          <a:xfrm>
            <a:off x="7589822" y="2417698"/>
            <a:ext cx="101803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Trust </a:t>
            </a:r>
          </a:p>
          <a:p>
            <a:pPr algn="ctr"/>
            <a:r>
              <a:rPr lang="en-US" b="1" i="1">
                <a:solidFill>
                  <a:srgbClr val="1F497D"/>
                </a:solidFill>
                <a:latin typeface="Tw Cen MT" panose="020B0602020104020603" pitchFamily="34" charset="77"/>
                <a:ea typeface="Harding Text Web Regular" pitchFamily="2" charset="0"/>
              </a:rPr>
              <a:t>boundary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6F63E72-2D92-4E46-9DEC-0C6E8A9A86A2}"/>
              </a:ext>
            </a:extLst>
          </p:cNvPr>
          <p:cNvSpPr txBox="1"/>
          <p:nvPr/>
        </p:nvSpPr>
        <p:spPr>
          <a:xfrm>
            <a:off x="3117227" y="5855511"/>
            <a:ext cx="263347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50000"/>
                    <a:lumOff val="50000"/>
                  </a:schemeClr>
                </a:solidFill>
                <a:latin typeface="Tw Cen MT" panose="020B0602020104020603" pitchFamily="34" charset="77"/>
              </a:rPr>
              <a:t>Hardware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ED8C56-E8B7-0F21-0CCF-5EB5D13008CD}"/>
              </a:ext>
            </a:extLst>
          </p:cNvPr>
          <p:cNvSpPr txBox="1">
            <a:spLocks/>
          </p:cNvSpPr>
          <p:nvPr/>
        </p:nvSpPr>
        <p:spPr>
          <a:xfrm>
            <a:off x="7010400" y="653084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3F32364-6BA0-48AA-B029-3ED2192016FC}" type="slidenum">
              <a:rPr lang="en-US" b="1" smtClean="0">
                <a:solidFill>
                  <a:prstClr val="black"/>
                </a:solidFill>
                <a:latin typeface="Cambria" panose="02040503050406030204" pitchFamily="18" charset="0"/>
              </a:rPr>
              <a:pPr>
                <a:defRPr/>
              </a:pPr>
              <a:t>9</a:t>
            </a:fld>
            <a:endParaRPr lang="en-US" b="1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CA3CE1-6E5E-0B08-6309-657087A0E257}"/>
              </a:ext>
            </a:extLst>
          </p:cNvPr>
          <p:cNvSpPr/>
          <p:nvPr/>
        </p:nvSpPr>
        <p:spPr>
          <a:xfrm>
            <a:off x="4286529" y="5346380"/>
            <a:ext cx="781260" cy="41124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DDR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01FF889-D1FA-8811-E7C2-FF86DD17A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467" y="5193605"/>
            <a:ext cx="307735" cy="30773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8B58B21-8E2F-A796-387F-24474A393DA2}"/>
              </a:ext>
            </a:extLst>
          </p:cNvPr>
          <p:cNvSpPr/>
          <p:nvPr/>
        </p:nvSpPr>
        <p:spPr>
          <a:xfrm>
            <a:off x="2386530" y="1754767"/>
            <a:ext cx="4085020" cy="2635097"/>
          </a:xfrm>
          <a:prstGeom prst="rect">
            <a:avLst/>
          </a:prstGeom>
          <a:solidFill>
            <a:srgbClr val="DAE7F6">
              <a:alpha val="30000"/>
            </a:srgbClr>
          </a:solidFill>
          <a:ln w="57150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w Cen MT" panose="020B0602020104020603" pitchFamily="34" charset="77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9C94B13-1A50-5D0C-8C3F-8F632FD617C3}"/>
              </a:ext>
            </a:extLst>
          </p:cNvPr>
          <p:cNvCxnSpPr>
            <a:cxnSpLocks/>
          </p:cNvCxnSpPr>
          <p:nvPr/>
        </p:nvCxnSpPr>
        <p:spPr>
          <a:xfrm>
            <a:off x="4384095" y="2225643"/>
            <a:ext cx="0" cy="2048252"/>
          </a:xfrm>
          <a:prstGeom prst="line">
            <a:avLst/>
          </a:prstGeom>
          <a:noFill/>
          <a:ln w="38100" cap="flat" cmpd="sng" algn="ctr">
            <a:solidFill>
              <a:schemeClr val="accent6"/>
            </a:solidFill>
            <a:prstDash val="dash"/>
          </a:ln>
          <a:effectLst/>
        </p:spPr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87C2483-2FBE-894F-F466-751DD669CC42}"/>
              </a:ext>
            </a:extLst>
          </p:cNvPr>
          <p:cNvSpPr/>
          <p:nvPr/>
        </p:nvSpPr>
        <p:spPr>
          <a:xfrm>
            <a:off x="4841291" y="3887803"/>
            <a:ext cx="1508287" cy="386092"/>
          </a:xfrm>
          <a:prstGeom prst="rect">
            <a:avLst/>
          </a:prstGeom>
          <a:solidFill>
            <a:srgbClr val="3366FF"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kern="0">
                <a:solidFill>
                  <a:srgbClr val="002060"/>
                </a:solidFill>
                <a:latin typeface="Tw Cen MT"/>
              </a:rPr>
              <a:t>TDX Module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9D10FC-8DC1-2FC0-717D-843730148EBD}"/>
              </a:ext>
            </a:extLst>
          </p:cNvPr>
          <p:cNvSpPr/>
          <p:nvPr/>
        </p:nvSpPr>
        <p:spPr>
          <a:xfrm>
            <a:off x="2555042" y="3887803"/>
            <a:ext cx="1371860" cy="387496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3810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kern="0">
                <a:solidFill>
                  <a:srgbClr val="002060"/>
                </a:solidFill>
                <a:latin typeface="Tw Cen MT"/>
              </a:rPr>
              <a:t>Hypervisor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6CE99B-2E4F-B6C9-BDDD-4096E55FF11A}"/>
              </a:ext>
            </a:extLst>
          </p:cNvPr>
          <p:cNvSpPr/>
          <p:nvPr/>
        </p:nvSpPr>
        <p:spPr>
          <a:xfrm>
            <a:off x="2618007" y="2122907"/>
            <a:ext cx="1241071" cy="1230031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b="1" kern="0">
              <a:solidFill>
                <a:srgbClr val="002060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F75298-010E-9A06-3C3E-3DBA85FAB7D9}"/>
              </a:ext>
            </a:extLst>
          </p:cNvPr>
          <p:cNvSpPr txBox="1"/>
          <p:nvPr/>
        </p:nvSpPr>
        <p:spPr>
          <a:xfrm>
            <a:off x="4799967" y="1754573"/>
            <a:ext cx="159093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11EAA"/>
                </a:solidFill>
                <a:latin typeface="Tw Cen MT" panose="020B0602020104020603" pitchFamily="34" charset="77"/>
                <a:ea typeface="Harding Text Web Regular" pitchFamily="2" charset="0"/>
              </a:rPr>
              <a:t>Trust Domain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E44621-F29B-D13B-6086-4EAF9DB2E337}"/>
              </a:ext>
            </a:extLst>
          </p:cNvPr>
          <p:cNvCxnSpPr>
            <a:cxnSpLocks/>
          </p:cNvCxnSpPr>
          <p:nvPr/>
        </p:nvCxnSpPr>
        <p:spPr>
          <a:xfrm>
            <a:off x="2555042" y="3641209"/>
            <a:ext cx="3835858" cy="0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DB3B1E3-3CD2-F1DC-AE68-92F482EFB1CE}"/>
              </a:ext>
            </a:extLst>
          </p:cNvPr>
          <p:cNvCxnSpPr>
            <a:cxnSpLocks/>
            <a:stCxn id="26" idx="2"/>
            <a:endCxn id="9" idx="0"/>
          </p:cNvCxnSpPr>
          <p:nvPr/>
        </p:nvCxnSpPr>
        <p:spPr>
          <a:xfrm>
            <a:off x="5595432" y="3358207"/>
            <a:ext cx="0" cy="529596"/>
          </a:xfrm>
          <a:prstGeom prst="straightConnector1">
            <a:avLst/>
          </a:prstGeom>
          <a:noFill/>
          <a:ln w="38100" cap="flat" cmpd="sng" algn="ctr">
            <a:solidFill>
              <a:srgbClr val="C00000"/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DED9726-A3DB-9332-57D1-93D26860CEB9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>
            <a:off x="3238539" y="3352938"/>
            <a:ext cx="2432" cy="534867"/>
          </a:xfrm>
          <a:prstGeom prst="straightConnector1">
            <a:avLst/>
          </a:prstGeom>
          <a:noFill/>
          <a:ln w="38100" cap="flat" cmpd="sng" algn="ctr">
            <a:solidFill>
              <a:srgbClr val="4F81BD">
                <a:lumMod val="7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1708116-B1EE-8153-89E0-DFA2FCD5EB4E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flipH="1">
            <a:off x="3926904" y="4080851"/>
            <a:ext cx="914387" cy="703"/>
          </a:xfrm>
          <a:prstGeom prst="straightConnector1">
            <a:avLst/>
          </a:prstGeom>
          <a:noFill/>
          <a:ln w="38100" cap="flat" cmpd="sng" algn="ctr">
            <a:solidFill>
              <a:srgbClr val="F79646"/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2A24CC8-AD05-27F2-B867-DE2899C99721}"/>
              </a:ext>
            </a:extLst>
          </p:cNvPr>
          <p:cNvSpPr txBox="1"/>
          <p:nvPr/>
        </p:nvSpPr>
        <p:spPr>
          <a:xfrm>
            <a:off x="3993914" y="1947403"/>
            <a:ext cx="82035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1600" b="1" i="1">
                <a:solidFill>
                  <a:schemeClr val="accent6"/>
                </a:solidFill>
                <a:latin typeface="Tw Cen MT" panose="020B0602020104020603" pitchFamily="34" charset="77"/>
              </a:rPr>
              <a:t>Isolation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21F2EC-91E1-CF74-0496-98AB472DE16E}"/>
              </a:ext>
            </a:extLst>
          </p:cNvPr>
          <p:cNvSpPr txBox="1"/>
          <p:nvPr/>
        </p:nvSpPr>
        <p:spPr>
          <a:xfrm>
            <a:off x="2386530" y="1754763"/>
            <a:ext cx="170732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11EAA"/>
                </a:solidFill>
                <a:latin typeface="Tw Cen MT" panose="020B0602020104020603" pitchFamily="34" charset="77"/>
                <a:ea typeface="Harding Text Web Regular" pitchFamily="2" charset="0"/>
              </a:rPr>
              <a:t>Traditional VM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B9D1E2F-D9AB-E341-95F6-75E21AA777F3}"/>
              </a:ext>
            </a:extLst>
          </p:cNvPr>
          <p:cNvSpPr/>
          <p:nvPr/>
        </p:nvSpPr>
        <p:spPr>
          <a:xfrm>
            <a:off x="2672022" y="2170693"/>
            <a:ext cx="1143001" cy="533400"/>
          </a:xfrm>
          <a:prstGeom prst="rect">
            <a:avLst/>
          </a:prstGeom>
          <a:solidFill>
            <a:srgbClr val="F9CFCC">
              <a:alpha val="50000"/>
            </a:srgbClr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APP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7F80E7F-5031-2CF0-8384-32BB38EB7482}"/>
              </a:ext>
            </a:extLst>
          </p:cNvPr>
          <p:cNvSpPr/>
          <p:nvPr/>
        </p:nvSpPr>
        <p:spPr>
          <a:xfrm>
            <a:off x="2672022" y="2856494"/>
            <a:ext cx="1143001" cy="441947"/>
          </a:xfrm>
          <a:prstGeom prst="rect">
            <a:avLst/>
          </a:prstGeom>
          <a:solidFill>
            <a:srgbClr val="F9CFCC">
              <a:alpha val="50000"/>
            </a:srgbClr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OS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3DE127B-08E5-ECDD-CBA7-DE55FF9BB177}"/>
              </a:ext>
            </a:extLst>
          </p:cNvPr>
          <p:cNvCxnSpPr>
            <a:cxnSpLocks/>
          </p:cNvCxnSpPr>
          <p:nvPr/>
        </p:nvCxnSpPr>
        <p:spPr>
          <a:xfrm>
            <a:off x="2672022" y="2780293"/>
            <a:ext cx="1143001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0283999-4A90-4C88-4941-BB6CBB952709}"/>
              </a:ext>
            </a:extLst>
          </p:cNvPr>
          <p:cNvSpPr/>
          <p:nvPr/>
        </p:nvSpPr>
        <p:spPr>
          <a:xfrm>
            <a:off x="4968481" y="2185193"/>
            <a:ext cx="1258029" cy="533400"/>
          </a:xfrm>
          <a:prstGeom prst="rect">
            <a:avLst/>
          </a:prstGeom>
          <a:solidFill>
            <a:srgbClr val="D6E9D5">
              <a:alpha val="40000"/>
            </a:srgbClr>
          </a:solidFill>
          <a:ln>
            <a:solidFill>
              <a:srgbClr val="00B05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APP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A8FCBCF-8183-E9F3-5076-3D257FA6C4E2}"/>
              </a:ext>
            </a:extLst>
          </p:cNvPr>
          <p:cNvSpPr/>
          <p:nvPr/>
        </p:nvSpPr>
        <p:spPr>
          <a:xfrm>
            <a:off x="4968481" y="2870994"/>
            <a:ext cx="1258028" cy="441947"/>
          </a:xfrm>
          <a:prstGeom prst="rect">
            <a:avLst/>
          </a:prstGeom>
          <a:solidFill>
            <a:srgbClr val="D6E9D5">
              <a:alpha val="40000"/>
            </a:srgbClr>
          </a:solidFill>
          <a:ln>
            <a:solidFill>
              <a:srgbClr val="00B05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A275C"/>
                </a:solidFill>
                <a:latin typeface="Tw Cen MT" panose="020B0602020104020603" pitchFamily="34" charset="77"/>
              </a:rPr>
              <a:t>OS(+TDX)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0120512-6614-4944-47AE-8FCCEB8798B5}"/>
              </a:ext>
            </a:extLst>
          </p:cNvPr>
          <p:cNvCxnSpPr>
            <a:cxnSpLocks/>
          </p:cNvCxnSpPr>
          <p:nvPr/>
        </p:nvCxnSpPr>
        <p:spPr>
          <a:xfrm>
            <a:off x="4968481" y="2794793"/>
            <a:ext cx="1258028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0EA004B5-1385-A975-A32F-1B1A19A738FE}"/>
              </a:ext>
            </a:extLst>
          </p:cNvPr>
          <p:cNvSpPr/>
          <p:nvPr/>
        </p:nvSpPr>
        <p:spPr>
          <a:xfrm>
            <a:off x="4920663" y="2128179"/>
            <a:ext cx="1349543" cy="1230031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400" b="1" kern="0">
              <a:solidFill>
                <a:srgbClr val="002060"/>
              </a:solidFill>
              <a:latin typeface="Tw Cen MT" panose="020B0602020104020603" pitchFamily="34" charset="77"/>
              <a:ea typeface="Harding Text Web Regular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69C3646-E3D1-3577-A74B-9CC38D07618C}"/>
              </a:ext>
            </a:extLst>
          </p:cNvPr>
          <p:cNvCxnSpPr>
            <a:cxnSpLocks/>
          </p:cNvCxnSpPr>
          <p:nvPr/>
        </p:nvCxnSpPr>
        <p:spPr>
          <a:xfrm flipV="1">
            <a:off x="334202" y="4386617"/>
            <a:ext cx="2052328" cy="382203"/>
          </a:xfrm>
          <a:prstGeom prst="line">
            <a:avLst/>
          </a:prstGeom>
          <a:ln w="28575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1B672E6-9E62-C913-374F-03A73705729B}"/>
              </a:ext>
            </a:extLst>
          </p:cNvPr>
          <p:cNvCxnSpPr>
            <a:cxnSpLocks/>
          </p:cNvCxnSpPr>
          <p:nvPr/>
        </p:nvCxnSpPr>
        <p:spPr>
          <a:xfrm flipH="1" flipV="1">
            <a:off x="6509286" y="4386617"/>
            <a:ext cx="2300512" cy="382203"/>
          </a:xfrm>
          <a:prstGeom prst="line">
            <a:avLst/>
          </a:prstGeom>
          <a:ln w="28575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8CD3FA4-A54F-BFA8-D811-0F9796CF54D5}"/>
              </a:ext>
            </a:extLst>
          </p:cNvPr>
          <p:cNvSpPr/>
          <p:nvPr/>
        </p:nvSpPr>
        <p:spPr>
          <a:xfrm>
            <a:off x="5218521" y="4768820"/>
            <a:ext cx="3602992" cy="1093407"/>
          </a:xfrm>
          <a:prstGeom prst="rect">
            <a:avLst/>
          </a:prstGeom>
          <a:solidFill>
            <a:srgbClr val="4F81BD">
              <a:lumMod val="20000"/>
              <a:lumOff val="80000"/>
              <a:alpha val="30000"/>
            </a:srgbClr>
          </a:solidFill>
          <a:ln w="38100" cap="flat" cmpd="sng" algn="ctr">
            <a:solidFill>
              <a:srgbClr val="00B050"/>
            </a:solidFill>
            <a:prstDash val="dash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b="1" kern="0">
              <a:solidFill>
                <a:srgbClr val="1F497D"/>
              </a:solidFill>
              <a:latin typeface="Tw Cen MT" panose="020B0602020104020603" pitchFamily="34" charset="77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BB2621A-5E21-1342-B1A6-A35303939BE7}"/>
              </a:ext>
            </a:extLst>
          </p:cNvPr>
          <p:cNvSpPr/>
          <p:nvPr/>
        </p:nvSpPr>
        <p:spPr>
          <a:xfrm>
            <a:off x="5312262" y="4901059"/>
            <a:ext cx="1074879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PCIe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B199FBF-1ADB-1A2E-8A74-AF1415D11EE2}"/>
              </a:ext>
            </a:extLst>
          </p:cNvPr>
          <p:cNvSpPr/>
          <p:nvPr/>
        </p:nvSpPr>
        <p:spPr>
          <a:xfrm>
            <a:off x="5314761" y="5375748"/>
            <a:ext cx="1079875" cy="414463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GMMU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5C99C73-5B5F-583B-6C3D-989E0A0D709F}"/>
              </a:ext>
            </a:extLst>
          </p:cNvPr>
          <p:cNvSpPr/>
          <p:nvPr/>
        </p:nvSpPr>
        <p:spPr>
          <a:xfrm>
            <a:off x="6513972" y="4901059"/>
            <a:ext cx="1319719" cy="88854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Compute</a:t>
            </a:r>
          </a:p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Engines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CC1F55-2B41-17E9-3AF0-D1D7ACC63F35}"/>
              </a:ext>
            </a:extLst>
          </p:cNvPr>
          <p:cNvSpPr/>
          <p:nvPr/>
        </p:nvSpPr>
        <p:spPr>
          <a:xfrm>
            <a:off x="7902775" y="4895211"/>
            <a:ext cx="828272" cy="888544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solidFill>
              <a:srgbClr val="4F81BD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400" b="1" kern="0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HBM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54A2DAE-0003-D5E2-DF5B-DC27D5A878A0}"/>
              </a:ext>
            </a:extLst>
          </p:cNvPr>
          <p:cNvCxnSpPr>
            <a:cxnSpLocks/>
          </p:cNvCxnSpPr>
          <p:nvPr/>
        </p:nvCxnSpPr>
        <p:spPr>
          <a:xfrm flipV="1">
            <a:off x="3572974" y="5566640"/>
            <a:ext cx="707856" cy="789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255C63D7-6E90-F65C-1BD5-7A82EE5BF089}"/>
              </a:ext>
            </a:extLst>
          </p:cNvPr>
          <p:cNvSpPr/>
          <p:nvPr/>
        </p:nvSpPr>
        <p:spPr>
          <a:xfrm>
            <a:off x="0" y="6623858"/>
            <a:ext cx="150189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Introduction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FBA66C-2417-A30F-A3E0-D76A87BBE743}"/>
              </a:ext>
            </a:extLst>
          </p:cNvPr>
          <p:cNvSpPr/>
          <p:nvPr/>
        </p:nvSpPr>
        <p:spPr>
          <a:xfrm>
            <a:off x="1501896" y="6623859"/>
            <a:ext cx="1805417" cy="228600"/>
          </a:xfrm>
          <a:prstGeom prst="rect">
            <a:avLst/>
          </a:prstGeom>
          <a:solidFill>
            <a:srgbClr val="011EAA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>
                <a:latin typeface="Cambria" panose="02040503050406030204" pitchFamily="18" charset="0"/>
              </a:rPr>
              <a:t>Background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CDDCAF5-21A3-A389-CEE9-F1C10D2C9569}"/>
              </a:ext>
            </a:extLst>
          </p:cNvPr>
          <p:cNvSpPr/>
          <p:nvPr/>
        </p:nvSpPr>
        <p:spPr>
          <a:xfrm>
            <a:off x="3307313" y="6623860"/>
            <a:ext cx="204455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Performance Model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4C00E87-F6FF-35C7-4143-5108C57B20AC}"/>
              </a:ext>
            </a:extLst>
          </p:cNvPr>
          <p:cNvSpPr/>
          <p:nvPr/>
        </p:nvSpPr>
        <p:spPr>
          <a:xfrm>
            <a:off x="5351870" y="6623029"/>
            <a:ext cx="1999577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Evaluation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89DC491-27A5-F591-24D9-80F141E7A6D1}"/>
              </a:ext>
            </a:extLst>
          </p:cNvPr>
          <p:cNvSpPr/>
          <p:nvPr/>
        </p:nvSpPr>
        <p:spPr>
          <a:xfrm>
            <a:off x="7351447" y="6623860"/>
            <a:ext cx="1393386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mbria" panose="02040503050406030204" pitchFamily="18" charset="0"/>
              </a:rPr>
              <a:t>Conclusion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386460-EB81-EADD-1A52-1D0D3498D99D}"/>
              </a:ext>
            </a:extLst>
          </p:cNvPr>
          <p:cNvSpPr txBox="1"/>
          <p:nvPr/>
        </p:nvSpPr>
        <p:spPr>
          <a:xfrm>
            <a:off x="0" y="6316628"/>
            <a:ext cx="2727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Cambria" panose="02040503050406030204" pitchFamily="18" charset="0"/>
              </a:rPr>
              <a:t>MEE: Memory Encryption Engine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BC5348D-4F87-870F-7689-D73E0922756D}"/>
              </a:ext>
            </a:extLst>
          </p:cNvPr>
          <p:cNvSpPr txBox="1"/>
          <p:nvPr/>
        </p:nvSpPr>
        <p:spPr>
          <a:xfrm>
            <a:off x="334202" y="5869398"/>
            <a:ext cx="3431893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CPU Package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3C711C-55EE-A324-4A69-B02B75838F2F}"/>
              </a:ext>
            </a:extLst>
          </p:cNvPr>
          <p:cNvSpPr txBox="1"/>
          <p:nvPr/>
        </p:nvSpPr>
        <p:spPr>
          <a:xfrm>
            <a:off x="5745434" y="5868535"/>
            <a:ext cx="3076080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2060"/>
                </a:solidFill>
                <a:latin typeface="Tw Cen MT" panose="020B0602020104020603" pitchFamily="34" charset="77"/>
                <a:ea typeface="Harding Text Web Regular" pitchFamily="2" charset="0"/>
              </a:rPr>
              <a:t>GPU Package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7C2FD2-74BA-90A5-A989-AE98E2AB7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285" y="4909862"/>
            <a:ext cx="256862" cy="25686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07133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Custom 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C000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w Cen MT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dirty="0">
            <a:latin typeface="Candara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1626</TotalTime>
  <Words>5054</Words>
  <Application>Microsoft Macintosh PowerPoint</Application>
  <PresentationFormat>On-screen Show (4:3)</PresentationFormat>
  <Paragraphs>1179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8" baseType="lpstr">
      <vt:lpstr>Corbel</vt:lpstr>
      <vt:lpstr>TeXGyrePagella</vt:lpstr>
      <vt:lpstr>Wingdings</vt:lpstr>
      <vt:lpstr>Calibri</vt:lpstr>
      <vt:lpstr>Cambria</vt:lpstr>
      <vt:lpstr>Aptos</vt:lpstr>
      <vt:lpstr>Arial</vt:lpstr>
      <vt:lpstr>Tw Cen MT</vt:lpstr>
      <vt:lpstr>Wingdings 2</vt:lpstr>
      <vt:lpstr>Harding Text Web Regular</vt:lpstr>
      <vt:lpstr>Candara</vt:lpstr>
      <vt:lpstr>Linux Libertine</vt:lpstr>
      <vt:lpstr>Median</vt:lpstr>
      <vt:lpstr>PowerPoint Presentation</vt:lpstr>
      <vt:lpstr>PowerPoint Presentation</vt:lpstr>
      <vt:lpstr> </vt:lpstr>
      <vt:lpstr>Needs for Security and Privacy</vt:lpstr>
      <vt:lpstr>Trusted Computing</vt:lpstr>
      <vt:lpstr>Confidential Computing</vt:lpstr>
      <vt:lpstr>Confidential Computing</vt:lpstr>
      <vt:lpstr>Confidential Computing</vt:lpstr>
      <vt:lpstr>Confidential Computing with GPU</vt:lpstr>
      <vt:lpstr>Confidential Computing with GPU</vt:lpstr>
      <vt:lpstr>Confidential Computing with GPU</vt:lpstr>
      <vt:lpstr>Confidential Computing with GPU</vt:lpstr>
      <vt:lpstr>Real World Setup</vt:lpstr>
      <vt:lpstr>Performance Model</vt:lpstr>
      <vt:lpstr>Performance Model</vt:lpstr>
      <vt:lpstr>Performance Model</vt:lpstr>
      <vt:lpstr>Performance Model</vt:lpstr>
      <vt:lpstr>Performance Model</vt:lpstr>
      <vt:lpstr>Performance Model</vt:lpstr>
      <vt:lpstr>Performance Model</vt:lpstr>
      <vt:lpstr>Performance Model</vt:lpstr>
      <vt:lpstr>Performance Model</vt:lpstr>
      <vt:lpstr>Performance Model</vt:lpstr>
      <vt:lpstr>Performance Model</vt:lpstr>
      <vt:lpstr>Performance Model</vt:lpstr>
      <vt:lpstr>Performance Model</vt:lpstr>
      <vt:lpstr>Transfer Bandwidth</vt:lpstr>
      <vt:lpstr>Transfer Bandwidth</vt:lpstr>
      <vt:lpstr>Crypto Throughput</vt:lpstr>
      <vt:lpstr>Kernel Execution Time</vt:lpstr>
      <vt:lpstr>Kernel Execution Time</vt:lpstr>
      <vt:lpstr>Kernel Execution Time</vt:lpstr>
      <vt:lpstr>Kernel Execution Time</vt:lpstr>
      <vt:lpstr>Kernel Execution Time</vt:lpstr>
      <vt:lpstr>Kernel Execution Time</vt:lpstr>
      <vt:lpstr>Memory Transfer Time</vt:lpstr>
      <vt:lpstr>Launch and Queuing</vt:lpstr>
      <vt:lpstr>Closer Look</vt:lpstr>
      <vt:lpstr>Case Study</vt:lpstr>
      <vt:lpstr>Case Study</vt:lpstr>
      <vt:lpstr>Case Study</vt:lpstr>
      <vt:lpstr>Insight: Fusion</vt:lpstr>
      <vt:lpstr>More Details</vt:lpstr>
      <vt:lpstr>PowerPoint Presentation</vt:lpstr>
      <vt:lpstr>Thank You! Questions?</vt:lpstr>
    </vt:vector>
  </TitlesOfParts>
  <Manager/>
  <Company>University of Virginia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Dissecting Performance Overheads of Confidential Computing in GPU-based Systems</dc:title>
  <dc:subject/>
  <dc:creator>Yang Yang, Mohammad Sonji, Adwait Jog</dc:creator>
  <cp:keywords>GPU</cp:keywords>
  <dc:description>Slides presented at ISPASS’25.</dc:description>
  <cp:lastModifiedBy>Yang, Yang (xqg5sq)</cp:lastModifiedBy>
  <cp:revision>2</cp:revision>
  <dcterms:created xsi:type="dcterms:W3CDTF">2015-05-24T20:25:31Z</dcterms:created>
  <dcterms:modified xsi:type="dcterms:W3CDTF">2025-05-12T13:48:53Z</dcterms:modified>
  <cp:category/>
</cp:coreProperties>
</file>